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10"/>
  </p:notesMasterIdLst>
  <p:handoutMasterIdLst>
    <p:handoutMasterId r:id="rId11"/>
  </p:handoutMasterIdLst>
  <p:sldIdLst>
    <p:sldId id="282" r:id="rId3"/>
    <p:sldId id="283" r:id="rId4"/>
    <p:sldId id="286" r:id="rId5"/>
    <p:sldId id="287" r:id="rId6"/>
    <p:sldId id="288" r:id="rId7"/>
    <p:sldId id="289" r:id="rId8"/>
    <p:sldId id="290"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97" autoAdjust="0"/>
    <p:restoredTop sz="94721" autoAdjust="0"/>
  </p:normalViewPr>
  <p:slideViewPr>
    <p:cSldViewPr>
      <p:cViewPr varScale="1">
        <p:scale>
          <a:sx n="46" d="100"/>
          <a:sy n="46" d="100"/>
        </p:scale>
        <p:origin x="1182"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326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F58423-3693-4456-8B06-4EE6A1DE59DB}" type="datetimeFigureOut">
              <a:rPr lang="en-US" smtClean="0"/>
              <a:t>11/16/2018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6D2660-72F4-40E3-9CEF-F42E42F10F10}" type="slidenum">
              <a:rPr lang="en-US" smtClean="0"/>
              <a:t>‹#›</a:t>
            </a:fld>
            <a:endParaRPr lang="en-US"/>
          </a:p>
        </p:txBody>
      </p:sp>
    </p:spTree>
    <p:extLst>
      <p:ext uri="{BB962C8B-B14F-4D97-AF65-F5344CB8AC3E}">
        <p14:creationId xmlns:p14="http://schemas.microsoft.com/office/powerpoint/2010/main" val="186056427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1B2C75-425A-4E40-892C-AF8600215498}" type="datetimeFigureOut">
              <a:rPr lang="en-US" smtClean="0"/>
              <a:t>11/16/2018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EDBC3D-AC59-4062-A8DD-880EDFDF5127}" type="slidenum">
              <a:rPr lang="en-US" smtClean="0"/>
              <a:t>‹#›</a:t>
            </a:fld>
            <a:endParaRPr lang="en-US"/>
          </a:p>
        </p:txBody>
      </p:sp>
    </p:spTree>
    <p:extLst>
      <p:ext uri="{BB962C8B-B14F-4D97-AF65-F5344CB8AC3E}">
        <p14:creationId xmlns:p14="http://schemas.microsoft.com/office/powerpoint/2010/main" val="58836119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6" name="Title Placeholder 15"/>
          <p:cNvSpPr>
            <a:spLocks noGrp="1"/>
          </p:cNvSpPr>
          <p:nvPr>
            <p:ph type="title"/>
          </p:nvPr>
        </p:nvSpPr>
        <p:spPr>
          <a:xfrm>
            <a:off x="0" y="1372565"/>
            <a:ext cx="9144000" cy="525934"/>
          </a:xfrm>
          <a:prstGeom prst="rect">
            <a:avLst/>
          </a:prstGeom>
        </p:spPr>
        <p:txBody>
          <a:bodyPr vert="horz" lIns="91440" tIns="45720" rIns="91440" bIns="45720" rtlCol="0" anchor="ctr">
            <a:normAutofit/>
          </a:bodyPr>
          <a:lstStyle>
            <a:lvl1pPr>
              <a:defRPr>
                <a:solidFill>
                  <a:srgbClr val="0091C9"/>
                </a:solidFill>
              </a:defRPr>
            </a:lvl1pPr>
          </a:lstStyle>
          <a:p>
            <a:r>
              <a:rPr lang="en-US" dirty="0" smtClean="0"/>
              <a:t>CLICK TO EDIT MASTER TITLE STYLE</a:t>
            </a:r>
            <a:endParaRPr lang="en-US" dirty="0"/>
          </a:p>
        </p:txBody>
      </p:sp>
      <p:sp>
        <p:nvSpPr>
          <p:cNvPr id="21" name="Text Placeholder 20"/>
          <p:cNvSpPr>
            <a:spLocks noGrp="1"/>
          </p:cNvSpPr>
          <p:nvPr>
            <p:ph type="body" sz="quarter" idx="10" hasCustomPrompt="1"/>
          </p:nvPr>
        </p:nvSpPr>
        <p:spPr>
          <a:xfrm>
            <a:off x="0" y="1885950"/>
            <a:ext cx="9144000" cy="563563"/>
          </a:xfrm>
          <a:prstGeom prst="rect">
            <a:avLst/>
          </a:prstGeom>
        </p:spPr>
        <p:txBody>
          <a:bodyPr vert="horz"/>
          <a:lstStyle>
            <a:lvl1pPr>
              <a:defRPr sz="1800" b="0" i="0">
                <a:solidFill>
                  <a:srgbClr val="0091C9"/>
                </a:solidFill>
                <a:latin typeface="Arial"/>
                <a:cs typeface="Arial"/>
              </a:defRPr>
            </a:lvl1pPr>
          </a:lstStyle>
          <a:p>
            <a:pPr lvl="0"/>
            <a:r>
              <a:rPr lang="en-US" dirty="0" smtClean="0"/>
              <a:t>CLICK TO EDIT MASTER TEXT STYLES</a:t>
            </a:r>
          </a:p>
        </p:txBody>
      </p:sp>
    </p:spTree>
    <p:extLst>
      <p:ext uri="{BB962C8B-B14F-4D97-AF65-F5344CB8AC3E}">
        <p14:creationId xmlns:p14="http://schemas.microsoft.com/office/powerpoint/2010/main" val="27153516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3" name="Slide Number Placeholder 5"/>
          <p:cNvSpPr>
            <a:spLocks noGrp="1"/>
          </p:cNvSpPr>
          <p:nvPr>
            <p:ph type="sldNum" sz="quarter" idx="4"/>
          </p:nvPr>
        </p:nvSpPr>
        <p:spPr>
          <a:xfrm>
            <a:off x="8623955"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0910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sp>
        <p:nvSpPr>
          <p:cNvPr id="19" name="Slide Number Placeholder 5"/>
          <p:cNvSpPr>
            <a:spLocks noGrp="1"/>
          </p:cNvSpPr>
          <p:nvPr>
            <p:ph type="sldNum" sz="quarter" idx="4"/>
          </p:nvPr>
        </p:nvSpPr>
        <p:spPr>
          <a:xfrm>
            <a:off x="8613007"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7" name="Title Placeholder 11"/>
          <p:cNvSpPr>
            <a:spLocks noGrp="1"/>
          </p:cNvSpPr>
          <p:nvPr>
            <p:ph type="title" hasCustomPrompt="1"/>
          </p:nvPr>
        </p:nvSpPr>
        <p:spPr>
          <a:xfrm>
            <a:off x="364378" y="461760"/>
            <a:ext cx="8460756" cy="478022"/>
          </a:xfrm>
          <a:prstGeom prst="rect">
            <a:avLst/>
          </a:prstGeom>
        </p:spPr>
        <p:txBody>
          <a:bodyPr vert="horz" lIns="91440" tIns="45720" rIns="91440" bIns="45720" rtlCol="0" anchor="ctr">
            <a:noAutofit/>
          </a:bodyPr>
          <a:lstStyle>
            <a:lvl1pPr algn="l">
              <a:defRPr sz="2400" b="1" baseline="0"/>
            </a:lvl1pPr>
          </a:lstStyle>
          <a:p>
            <a:r>
              <a:rPr lang="en-US" dirty="0" smtClean="0"/>
              <a:t>TITLE OF SLIDE</a:t>
            </a:r>
            <a:endParaRPr lang="en-US" dirty="0"/>
          </a:p>
        </p:txBody>
      </p:sp>
      <p:sp>
        <p:nvSpPr>
          <p:cNvPr id="3" name="Text Placeholder 2"/>
          <p:cNvSpPr>
            <a:spLocks noGrp="1"/>
          </p:cNvSpPr>
          <p:nvPr>
            <p:ph type="body" sz="quarter" idx="15"/>
          </p:nvPr>
        </p:nvSpPr>
        <p:spPr>
          <a:xfrm>
            <a:off x="369887" y="931189"/>
            <a:ext cx="8440737" cy="5495301"/>
          </a:xfrm>
          <a:prstGeom prst="rect">
            <a:avLst/>
          </a:prstGeom>
        </p:spPr>
        <p:txBody>
          <a:bodyPr vert="horz" tIns="0"/>
          <a:lstStyle>
            <a:lvl1pPr>
              <a:spcAft>
                <a:spcPts val="3000"/>
              </a:spcAft>
              <a:defRPr i="1">
                <a:solidFill>
                  <a:schemeClr val="tx1"/>
                </a:solidFill>
                <a:latin typeface="Arial"/>
                <a:cs typeface="Arial"/>
              </a:defRPr>
            </a:lvl1pPr>
            <a:lvl2pPr marL="912813" indent="-228600">
              <a:buClr>
                <a:schemeClr val="bg1">
                  <a:lumMod val="50000"/>
                </a:schemeClr>
              </a:buClr>
              <a:buFont typeface="Wingdings" charset="2"/>
              <a:buChar char="§"/>
              <a:defRPr sz="1800" i="0">
                <a:solidFill>
                  <a:schemeClr val="tx1"/>
                </a:solidFill>
                <a:latin typeface="Arial"/>
                <a:cs typeface="Arial"/>
              </a:defRPr>
            </a:lvl2pPr>
            <a:lvl3pPr marL="1255713" indent="-228600">
              <a:buFont typeface="Arial"/>
              <a:buChar char="•"/>
              <a:defRPr sz="1600">
                <a:solidFill>
                  <a:schemeClr val="tx1"/>
                </a:solidFill>
                <a:latin typeface="Arial"/>
                <a:cs typeface="Arial"/>
              </a:defRPr>
            </a:lvl3pPr>
            <a:lvl4pPr marL="1598613" indent="-227013">
              <a:buSzPct val="90000"/>
              <a:buFont typeface="Courier New"/>
              <a:buChar char="o"/>
              <a:defRPr sz="1400">
                <a:solidFill>
                  <a:schemeClr val="tx1"/>
                </a:solidFill>
                <a:latin typeface="Arial"/>
                <a:cs typeface="Arial"/>
              </a:defRPr>
            </a:lvl4pPr>
            <a:lvl5pPr>
              <a:defRPr>
                <a:solidFill>
                  <a:schemeClr val="tx1"/>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3610245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8631580" y="641871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Tree>
    <p:extLst>
      <p:ext uri="{BB962C8B-B14F-4D97-AF65-F5344CB8AC3E}">
        <p14:creationId xmlns:p14="http://schemas.microsoft.com/office/powerpoint/2010/main" val="15369925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1.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14699" y="5319462"/>
            <a:ext cx="2516301" cy="816300"/>
          </a:xfrm>
          <a:prstGeom prst="rect">
            <a:avLst/>
          </a:prstGeom>
        </p:spPr>
      </p:pic>
      <p:sp>
        <p:nvSpPr>
          <p:cNvPr id="16" name="Title Placeholder 15"/>
          <p:cNvSpPr>
            <a:spLocks noGrp="1"/>
          </p:cNvSpPr>
          <p:nvPr>
            <p:ph type="title"/>
          </p:nvPr>
        </p:nvSpPr>
        <p:spPr>
          <a:xfrm>
            <a:off x="0" y="1372565"/>
            <a:ext cx="9144000" cy="525934"/>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667000"/>
            <a:ext cx="9144000" cy="2535936"/>
          </a:xfrm>
          <a:prstGeom prst="rect">
            <a:avLst/>
          </a:prstGeom>
        </p:spPr>
      </p:pic>
    </p:spTree>
    <p:extLst>
      <p:ext uri="{BB962C8B-B14F-4D97-AF65-F5344CB8AC3E}">
        <p14:creationId xmlns:p14="http://schemas.microsoft.com/office/powerpoint/2010/main" val="1183505866"/>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hf hdr="0"/>
  <p:txStyles>
    <p:titleStyle>
      <a:lvl1pPr algn="ctr" defTabSz="457200" rtl="0" eaLnBrk="1" latinLnBrk="0" hangingPunct="1">
        <a:spcBef>
          <a:spcPct val="0"/>
        </a:spcBef>
        <a:buNone/>
        <a:defRPr sz="2800" b="1" i="0" kern="1200">
          <a:solidFill>
            <a:srgbClr val="0091C9"/>
          </a:solidFill>
          <a:latin typeface="Arial"/>
          <a:ea typeface="+mj-ea"/>
          <a:cs typeface="Arial"/>
        </a:defRPr>
      </a:lvl1pPr>
    </p:titleStyle>
    <p:bodyStyle>
      <a:lvl1pPr marL="0" indent="0" algn="ctr" defTabSz="457200" rtl="0" eaLnBrk="1" latinLnBrk="0" hangingPunct="1">
        <a:spcBef>
          <a:spcPct val="20000"/>
        </a:spcBef>
        <a:buFont typeface="Arial"/>
        <a:buNone/>
        <a:defRPr sz="2000" b="0" i="0" kern="1200">
          <a:solidFill>
            <a:srgbClr val="0083C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ooter Placeholder 5"/>
          <p:cNvSpPr txBox="1">
            <a:spLocks/>
          </p:cNvSpPr>
          <p:nvPr userDrawn="1"/>
        </p:nvSpPr>
        <p:spPr>
          <a:xfrm>
            <a:off x="2729032" y="6508828"/>
            <a:ext cx="3733800" cy="304800"/>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000" i="1" dirty="0" smtClean="0">
                <a:solidFill>
                  <a:prstClr val="black"/>
                </a:solidFill>
                <a:latin typeface="Arial"/>
                <a:cs typeface="Arial"/>
              </a:rPr>
              <a:t>Confidential &amp; Proprietary</a:t>
            </a:r>
            <a:endParaRPr lang="en-US" sz="1000" i="1" dirty="0">
              <a:solidFill>
                <a:prstClr val="black"/>
              </a:solidFill>
              <a:latin typeface="Arial"/>
              <a:cs typeface="Arial"/>
            </a:endParaRPr>
          </a:p>
        </p:txBody>
      </p:sp>
      <p:sp>
        <p:nvSpPr>
          <p:cNvPr id="6" name="Slide Number Placeholder 5"/>
          <p:cNvSpPr>
            <a:spLocks noGrp="1"/>
          </p:cNvSpPr>
          <p:nvPr>
            <p:ph type="sldNum" sz="quarter" idx="4"/>
          </p:nvPr>
        </p:nvSpPr>
        <p:spPr>
          <a:xfrm>
            <a:off x="8656799"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12" name="Title Placeholder 11"/>
          <p:cNvSpPr>
            <a:spLocks noGrp="1"/>
          </p:cNvSpPr>
          <p:nvPr>
            <p:ph type="title"/>
          </p:nvPr>
        </p:nvSpPr>
        <p:spPr>
          <a:xfrm>
            <a:off x="5937014" y="6453880"/>
            <a:ext cx="2836693" cy="327284"/>
          </a:xfrm>
          <a:prstGeom prst="rect">
            <a:avLst/>
          </a:prstGeom>
        </p:spPr>
        <p:txBody>
          <a:bodyPr vert="horz" lIns="91440" tIns="45720" rIns="91440" bIns="45720" rtlCol="0" anchor="ctr">
            <a:normAutofit/>
          </a:bodyPr>
          <a:lstStyle/>
          <a:p>
            <a:r>
              <a:rPr lang="en-US" dirty="0" smtClean="0"/>
              <a:t>TITLE OF SLIDE</a:t>
            </a:r>
            <a:endParaRPr lang="en-US" dirty="0"/>
          </a:p>
        </p:txBody>
      </p:sp>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690104" y="92356"/>
            <a:ext cx="1190562" cy="386224"/>
          </a:xfrm>
          <a:prstGeom prst="rect">
            <a:avLst/>
          </a:prstGeom>
        </p:spPr>
      </p:pic>
    </p:spTree>
    <p:extLst>
      <p:ext uri="{BB962C8B-B14F-4D97-AF65-F5344CB8AC3E}">
        <p14:creationId xmlns:p14="http://schemas.microsoft.com/office/powerpoint/2010/main" val="320307233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iming>
    <p:tnLst>
      <p:par>
        <p:cTn id="1" dur="indefinite" restart="never" nodeType="tmRoot"/>
      </p:par>
    </p:tnLst>
  </p:timing>
  <p:hf hdr="0"/>
  <p:txStyles>
    <p:titleStyle>
      <a:lvl1pPr algn="r" rtl="0" eaLnBrk="0" fontAlgn="base" hangingPunct="0">
        <a:spcBef>
          <a:spcPct val="0"/>
        </a:spcBef>
        <a:spcAft>
          <a:spcPct val="0"/>
        </a:spcAft>
        <a:defRPr lang="en-US" sz="1000" b="0" i="0" kern="1200" cap="small" baseline="0" dirty="0">
          <a:solidFill>
            <a:srgbClr val="0091C9"/>
          </a:solidFill>
          <a:latin typeface="Arial"/>
          <a:ea typeface="+mn-ea"/>
          <a:cs typeface="Arial"/>
        </a:defRPr>
      </a:lvl1pPr>
      <a:lvl2pPr algn="l" rtl="0" eaLnBrk="0" fontAlgn="base" hangingPunct="0">
        <a:spcBef>
          <a:spcPct val="0"/>
        </a:spcBef>
        <a:spcAft>
          <a:spcPct val="0"/>
        </a:spcAft>
        <a:defRPr sz="2400">
          <a:solidFill>
            <a:schemeClr val="bg1"/>
          </a:solidFill>
          <a:latin typeface="Calibri" pitchFamily="34" charset="0"/>
        </a:defRPr>
      </a:lvl2pPr>
      <a:lvl3pPr algn="l" rtl="0" eaLnBrk="0" fontAlgn="base" hangingPunct="0">
        <a:spcBef>
          <a:spcPct val="0"/>
        </a:spcBef>
        <a:spcAft>
          <a:spcPct val="0"/>
        </a:spcAft>
        <a:defRPr sz="2400">
          <a:solidFill>
            <a:schemeClr val="bg1"/>
          </a:solidFill>
          <a:latin typeface="Calibri" pitchFamily="34" charset="0"/>
        </a:defRPr>
      </a:lvl3pPr>
      <a:lvl4pPr algn="l" rtl="0" eaLnBrk="0" fontAlgn="base" hangingPunct="0">
        <a:spcBef>
          <a:spcPct val="0"/>
        </a:spcBef>
        <a:spcAft>
          <a:spcPct val="0"/>
        </a:spcAft>
        <a:defRPr sz="2400">
          <a:solidFill>
            <a:schemeClr val="bg1"/>
          </a:solidFill>
          <a:latin typeface="Calibri" pitchFamily="34" charset="0"/>
        </a:defRPr>
      </a:lvl4pPr>
      <a:lvl5pPr algn="l" rtl="0" eaLnBrk="0" fontAlgn="base" hangingPunct="0">
        <a:spcBef>
          <a:spcPct val="0"/>
        </a:spcBef>
        <a:spcAft>
          <a:spcPct val="0"/>
        </a:spcAft>
        <a:defRPr sz="2400">
          <a:solidFill>
            <a:schemeClr val="bg1"/>
          </a:solidFill>
          <a:latin typeface="Calibri" pitchFamily="34" charset="0"/>
        </a:defRPr>
      </a:lvl5pPr>
      <a:lvl6pPr marL="457200" algn="l" rtl="0" fontAlgn="base">
        <a:spcBef>
          <a:spcPct val="0"/>
        </a:spcBef>
        <a:spcAft>
          <a:spcPct val="0"/>
        </a:spcAft>
        <a:defRPr sz="2400">
          <a:solidFill>
            <a:schemeClr val="bg1"/>
          </a:solidFill>
          <a:latin typeface="Calibri" pitchFamily="34" charset="0"/>
        </a:defRPr>
      </a:lvl6pPr>
      <a:lvl7pPr marL="914400" algn="l" rtl="0" fontAlgn="base">
        <a:spcBef>
          <a:spcPct val="0"/>
        </a:spcBef>
        <a:spcAft>
          <a:spcPct val="0"/>
        </a:spcAft>
        <a:defRPr sz="2400">
          <a:solidFill>
            <a:schemeClr val="bg1"/>
          </a:solidFill>
          <a:latin typeface="Calibri" pitchFamily="34" charset="0"/>
        </a:defRPr>
      </a:lvl7pPr>
      <a:lvl8pPr marL="1371600" algn="l" rtl="0" fontAlgn="base">
        <a:spcBef>
          <a:spcPct val="0"/>
        </a:spcBef>
        <a:spcAft>
          <a:spcPct val="0"/>
        </a:spcAft>
        <a:defRPr sz="2400">
          <a:solidFill>
            <a:schemeClr val="bg1"/>
          </a:solidFill>
          <a:latin typeface="Calibri" pitchFamily="34" charset="0"/>
        </a:defRPr>
      </a:lvl8pPr>
      <a:lvl9pPr marL="1828800" algn="l" rtl="0" fontAlgn="base">
        <a:spcBef>
          <a:spcPct val="0"/>
        </a:spcBef>
        <a:spcAft>
          <a:spcPct val="0"/>
        </a:spcAft>
        <a:defRPr sz="2400">
          <a:solidFill>
            <a:schemeClr val="bg1"/>
          </a:solidFill>
          <a:latin typeface="Calibri" pitchFamily="34" charset="0"/>
        </a:defRPr>
      </a:lvl9pPr>
      <a:extLst/>
    </p:titleStyle>
    <p:bodyStyle>
      <a:lvl1pPr marL="342900" indent="-342900" algn="l" rtl="0" eaLnBrk="0" fontAlgn="base" hangingPunct="0">
        <a:spcBef>
          <a:spcPct val="20000"/>
        </a:spcBef>
        <a:spcAft>
          <a:spcPct val="0"/>
        </a:spcAft>
        <a:defRPr sz="2400" b="0" i="0" baseline="0">
          <a:solidFill>
            <a:srgbClr val="0083CB"/>
          </a:solidFill>
          <a:latin typeface="Gotham Medium"/>
          <a:ea typeface="+mn-ea"/>
          <a:cs typeface="Gotham Medium"/>
        </a:defRPr>
      </a:lvl1pPr>
      <a:lvl2pPr marL="742950" indent="-285750" algn="l" rtl="0" eaLnBrk="0" fontAlgn="base" hangingPunct="0">
        <a:spcBef>
          <a:spcPct val="20000"/>
        </a:spcBef>
        <a:spcAft>
          <a:spcPct val="0"/>
        </a:spcAft>
        <a:defRPr sz="2000" i="1">
          <a:solidFill>
            <a:schemeClr val="tx1"/>
          </a:solidFill>
          <a:latin typeface="Arial"/>
          <a:ea typeface="+mn-ea"/>
          <a:cs typeface="Arial"/>
        </a:defRPr>
      </a:lvl2pPr>
      <a:lvl3pPr marL="1143000" indent="-228600" algn="l" rtl="0" eaLnBrk="0" fontAlgn="base" hangingPunct="0">
        <a:spcBef>
          <a:spcPct val="20000"/>
        </a:spcBef>
        <a:spcAft>
          <a:spcPct val="0"/>
        </a:spcAft>
        <a:buClr>
          <a:schemeClr val="tx1">
            <a:lumMod val="50000"/>
            <a:lumOff val="50000"/>
          </a:schemeClr>
        </a:buClr>
        <a:buFont typeface="Wingdings" charset="2"/>
        <a:buChar char="§"/>
        <a:defRPr sz="1800" i="0">
          <a:solidFill>
            <a:schemeClr val="tx1"/>
          </a:solidFill>
          <a:latin typeface="Arial"/>
          <a:ea typeface="+mn-ea"/>
          <a:cs typeface="Arial"/>
        </a:defRPr>
      </a:lvl3pPr>
      <a:lvl4pPr marL="1600200" indent="-228600" algn="l" rtl="0" eaLnBrk="0" fontAlgn="base" hangingPunct="0">
        <a:spcBef>
          <a:spcPct val="20000"/>
        </a:spcBef>
        <a:spcAft>
          <a:spcPct val="0"/>
        </a:spcAft>
        <a:buClr>
          <a:schemeClr val="tx1">
            <a:lumMod val="50000"/>
            <a:lumOff val="50000"/>
          </a:schemeClr>
        </a:buClr>
        <a:buFont typeface="Arial"/>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defRPr sz="1100">
          <a:solidFill>
            <a:schemeClr val="tx1"/>
          </a:solidFill>
          <a:latin typeface="+mn-lt"/>
          <a:ea typeface="+mn-ea"/>
          <a:cs typeface="+mn-cs"/>
        </a:defRPr>
      </a:lvl5pPr>
      <a:lvl6pPr marL="2514600" indent="-228600" algn="l" rtl="0" eaLnBrk="1" latinLnBrk="0" hangingPunct="1">
        <a:spcBef>
          <a:spcPct val="20000"/>
        </a:spcBef>
        <a:buChar char="•"/>
        <a:defRPr kumimoji="0" sz="2000">
          <a:solidFill>
            <a:schemeClr val="tx1"/>
          </a:solidFill>
          <a:latin typeface="+mn-lt"/>
          <a:ea typeface="+mn-ea"/>
          <a:cs typeface="+mn-cs"/>
        </a:defRPr>
      </a:lvl6pPr>
      <a:lvl7pPr marL="2971800" indent="-228600" algn="l" rtl="0" eaLnBrk="1" latinLnBrk="0" hangingPunct="1">
        <a:spcBef>
          <a:spcPct val="20000"/>
        </a:spcBef>
        <a:buChar char="•"/>
        <a:defRPr kumimoji="0" sz="2000">
          <a:solidFill>
            <a:schemeClr val="tx1"/>
          </a:solidFill>
          <a:latin typeface="+mn-lt"/>
          <a:ea typeface="+mn-ea"/>
          <a:cs typeface="+mn-cs"/>
        </a:defRPr>
      </a:lvl7pPr>
      <a:lvl8pPr marL="3429000" indent="-228600" algn="l" rtl="0" eaLnBrk="1" latinLnBrk="0" hangingPunct="1">
        <a:spcBef>
          <a:spcPct val="20000"/>
        </a:spcBef>
        <a:buChar char="•"/>
        <a:defRPr kumimoji="0" sz="2000">
          <a:solidFill>
            <a:schemeClr val="tx1"/>
          </a:solidFill>
          <a:latin typeface="+mn-lt"/>
          <a:ea typeface="+mn-ea"/>
          <a:cs typeface="+mn-cs"/>
        </a:defRPr>
      </a:lvl8pPr>
      <a:lvl9pPr marL="3886200" indent="-228600" algn="l" rtl="0" eaLnBrk="1" latinLnBrk="0" hangingPunct="1">
        <a:spcBef>
          <a:spcPct val="20000"/>
        </a:spcBef>
        <a:buChar char="•"/>
        <a:defRPr kumimoji="0" sz="2000">
          <a:solidFill>
            <a:schemeClr val="tx1"/>
          </a:solidFill>
          <a:latin typeface="+mn-lt"/>
          <a:ea typeface="+mn-ea"/>
          <a:cs typeface="+mn-cs"/>
        </a:defRPr>
      </a:lvl9pPr>
      <a:extLst/>
    </p:bodyStyle>
    <p:otherStyle>
      <a:lvl1pPr marL="0" algn="l" rtl="0" eaLnBrk="1" latinLnBrk="0" hangingPunct="1">
        <a:defRPr kumimoji="0">
          <a:solidFill>
            <a:schemeClr val="tx1"/>
          </a:solidFill>
          <a:latin typeface="+mn-lt"/>
          <a:ea typeface="+mn-ea"/>
          <a:cs typeface="+mn-cs"/>
        </a:defRPr>
      </a:lvl1pPr>
      <a:lvl2pPr marL="457200" algn="l" rtl="0" eaLnBrk="1" latinLnBrk="0" hangingPunct="1">
        <a:defRPr kumimoji="0">
          <a:solidFill>
            <a:schemeClr val="tx1"/>
          </a:solidFill>
          <a:latin typeface="+mn-lt"/>
          <a:ea typeface="+mn-ea"/>
          <a:cs typeface="+mn-cs"/>
        </a:defRPr>
      </a:lvl2pPr>
      <a:lvl3pPr marL="914400" algn="l" rtl="0" eaLnBrk="1" latinLnBrk="0" hangingPunct="1">
        <a:defRPr kumimoji="0">
          <a:solidFill>
            <a:schemeClr val="tx1"/>
          </a:solidFill>
          <a:latin typeface="+mn-lt"/>
          <a:ea typeface="+mn-ea"/>
          <a:cs typeface="+mn-cs"/>
        </a:defRPr>
      </a:lvl3pPr>
      <a:lvl4pPr marL="1371600" algn="l" rtl="0" eaLnBrk="1" latinLnBrk="0" hangingPunct="1">
        <a:defRPr kumimoji="0">
          <a:solidFill>
            <a:schemeClr val="tx1"/>
          </a:solidFill>
          <a:latin typeface="+mn-lt"/>
          <a:ea typeface="+mn-ea"/>
          <a:cs typeface="+mn-cs"/>
        </a:defRPr>
      </a:lvl4pPr>
      <a:lvl5pPr marL="1828800" algn="l" rtl="0" eaLnBrk="1" latinLnBrk="0" hangingPunct="1">
        <a:defRPr kumimoji="0">
          <a:solidFill>
            <a:schemeClr val="tx1"/>
          </a:solidFill>
          <a:latin typeface="+mn-lt"/>
          <a:ea typeface="+mn-ea"/>
          <a:cs typeface="+mn-cs"/>
        </a:defRPr>
      </a:lvl5pPr>
      <a:lvl6pPr marL="2286000" algn="l" rtl="0" eaLnBrk="1" latinLnBrk="0" hangingPunct="1">
        <a:defRPr kumimoji="0">
          <a:solidFill>
            <a:schemeClr val="tx1"/>
          </a:solidFill>
          <a:latin typeface="+mn-lt"/>
          <a:ea typeface="+mn-ea"/>
          <a:cs typeface="+mn-cs"/>
        </a:defRPr>
      </a:lvl6pPr>
      <a:lvl7pPr marL="2743200" algn="l" rtl="0" eaLnBrk="1" latinLnBrk="0" hangingPunct="1">
        <a:defRPr kumimoji="0">
          <a:solidFill>
            <a:schemeClr val="tx1"/>
          </a:solidFill>
          <a:latin typeface="+mn-lt"/>
          <a:ea typeface="+mn-ea"/>
          <a:cs typeface="+mn-cs"/>
        </a:defRPr>
      </a:lvl7pPr>
      <a:lvl8pPr marL="3200400" algn="l" rtl="0" eaLnBrk="1" latinLnBrk="0" hangingPunct="1">
        <a:defRPr kumimoji="0">
          <a:solidFill>
            <a:schemeClr val="tx1"/>
          </a:solidFill>
          <a:latin typeface="+mn-lt"/>
          <a:ea typeface="+mn-ea"/>
          <a:cs typeface="+mn-cs"/>
        </a:defRPr>
      </a:lvl8pPr>
      <a:lvl9pPr marL="3657600" algn="l" rtl="0" eaLnBrk="1" latinLnBrk="0" hangingPunct="1">
        <a:defRPr kumimoji="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Rules Readings on Mavent</a:t>
            </a:r>
            <a:endParaRPr lang="en-US" dirty="0"/>
          </a:p>
        </p:txBody>
      </p:sp>
      <p:sp>
        <p:nvSpPr>
          <p:cNvPr id="3" name="Text Placeholder 2"/>
          <p:cNvSpPr>
            <a:spLocks noGrp="1"/>
          </p:cNvSpPr>
          <p:nvPr>
            <p:ph type="body" sz="quarter" idx="10"/>
          </p:nvPr>
        </p:nvSpPr>
        <p:spPr/>
        <p:txBody>
          <a:bodyPr/>
          <a:lstStyle/>
          <a:p>
            <a:r>
              <a:rPr lang="en-US" dirty="0" smtClean="0"/>
              <a:t>How to read, analyze, and fix Enterprise Rule issues on Mavent reports.</a:t>
            </a:r>
          </a:p>
          <a:p>
            <a:r>
              <a:rPr lang="en-US" dirty="0" smtClean="0"/>
              <a:t>X.XX.2018</a:t>
            </a:r>
          </a:p>
          <a:p>
            <a:endParaRPr lang="en-US" dirty="0"/>
          </a:p>
        </p:txBody>
      </p:sp>
    </p:spTree>
    <p:extLst>
      <p:ext uri="{BB962C8B-B14F-4D97-AF65-F5344CB8AC3E}">
        <p14:creationId xmlns:p14="http://schemas.microsoft.com/office/powerpoint/2010/main" val="1393664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2</a:t>
            </a:fld>
            <a:endParaRPr lang="en-US" dirty="0"/>
          </a:p>
        </p:txBody>
      </p:sp>
      <p:sp>
        <p:nvSpPr>
          <p:cNvPr id="3" name="Title 2"/>
          <p:cNvSpPr>
            <a:spLocks noGrp="1"/>
          </p:cNvSpPr>
          <p:nvPr>
            <p:ph type="title"/>
          </p:nvPr>
        </p:nvSpPr>
        <p:spPr/>
        <p:txBody>
          <a:bodyPr/>
          <a:lstStyle/>
          <a:p>
            <a:r>
              <a:rPr lang="en-US" dirty="0" smtClean="0"/>
              <a:t>Ordering Mavent</a:t>
            </a:r>
            <a:endParaRPr lang="en-US" dirty="0"/>
          </a:p>
        </p:txBody>
      </p:sp>
      <p:sp>
        <p:nvSpPr>
          <p:cNvPr id="4" name="Text Placeholder 3"/>
          <p:cNvSpPr>
            <a:spLocks noGrp="1"/>
          </p:cNvSpPr>
          <p:nvPr>
            <p:ph type="body" sz="quarter" idx="15"/>
          </p:nvPr>
        </p:nvSpPr>
        <p:spPr/>
        <p:txBody>
          <a:bodyPr/>
          <a:lstStyle/>
          <a:p>
            <a:r>
              <a:rPr lang="en-US" i="0" dirty="0" smtClean="0"/>
              <a:t>    After </a:t>
            </a:r>
            <a:r>
              <a:rPr lang="en-US" i="0" dirty="0"/>
              <a:t>you complete building out the file, you need to </a:t>
            </a:r>
            <a:r>
              <a:rPr lang="en-US" i="0" dirty="0" smtClean="0"/>
              <a:t>run Mavent </a:t>
            </a:r>
            <a:r>
              <a:rPr lang="en-US" i="0" dirty="0"/>
              <a:t>prior to sending to the loan to Disclosures.  To run a Mavent report, Click on the </a:t>
            </a:r>
            <a:r>
              <a:rPr lang="en-US" i="0" dirty="0" smtClean="0"/>
              <a:t>“Tools Tab”, then </a:t>
            </a:r>
            <a:r>
              <a:rPr lang="en-US" i="0" dirty="0"/>
              <a:t>click </a:t>
            </a:r>
            <a:r>
              <a:rPr lang="en-US" i="0" dirty="0" smtClean="0"/>
              <a:t>“Compliance Review”. </a:t>
            </a:r>
            <a:r>
              <a:rPr lang="en-US" i="0" dirty="0"/>
              <a:t>You can access this either via the Tools list in the lower left hand corner or the Tools line at the top of the screen</a:t>
            </a:r>
            <a:r>
              <a:rPr lang="en-US" i="0" dirty="0" smtClean="0"/>
              <a:t>.</a:t>
            </a:r>
          </a:p>
          <a:p>
            <a:endParaRPr lang="en-US" i="0" dirty="0"/>
          </a:p>
          <a:p>
            <a:endParaRPr lang="en-US" dirty="0"/>
          </a:p>
        </p:txBody>
      </p:sp>
      <p:pic>
        <p:nvPicPr>
          <p:cNvPr id="5" name="Picture 4"/>
          <p:cNvPicPr>
            <a:picLocks noChangeAspect="1"/>
          </p:cNvPicPr>
          <p:nvPr/>
        </p:nvPicPr>
        <p:blipFill>
          <a:blip r:embed="rId2"/>
          <a:stretch>
            <a:fillRect/>
          </a:stretch>
        </p:blipFill>
        <p:spPr>
          <a:xfrm>
            <a:off x="609600" y="3276600"/>
            <a:ext cx="2527254" cy="2835002"/>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3"/>
          <a:stretch>
            <a:fillRect/>
          </a:stretch>
        </p:blipFill>
        <p:spPr>
          <a:xfrm>
            <a:off x="3806500" y="3304739"/>
            <a:ext cx="4267570" cy="31701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5481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3</a:t>
            </a:fld>
            <a:endParaRPr lang="en-US" dirty="0"/>
          </a:p>
        </p:txBody>
      </p:sp>
      <p:sp>
        <p:nvSpPr>
          <p:cNvPr id="3" name="Title 2"/>
          <p:cNvSpPr>
            <a:spLocks noGrp="1"/>
          </p:cNvSpPr>
          <p:nvPr>
            <p:ph type="title"/>
          </p:nvPr>
        </p:nvSpPr>
        <p:spPr/>
        <p:txBody>
          <a:bodyPr/>
          <a:lstStyle/>
          <a:p>
            <a:r>
              <a:rPr lang="en-US" dirty="0" smtClean="0"/>
              <a:t>Reviewing Mavent</a:t>
            </a:r>
            <a:endParaRPr lang="en-US" dirty="0"/>
          </a:p>
        </p:txBody>
      </p:sp>
      <p:sp>
        <p:nvSpPr>
          <p:cNvPr id="4" name="Text Placeholder 3"/>
          <p:cNvSpPr>
            <a:spLocks noGrp="1"/>
          </p:cNvSpPr>
          <p:nvPr>
            <p:ph type="body" sz="quarter" idx="15"/>
          </p:nvPr>
        </p:nvSpPr>
        <p:spPr/>
        <p:txBody>
          <a:bodyPr/>
          <a:lstStyle/>
          <a:p>
            <a:r>
              <a:rPr lang="en-US" i="0" dirty="0" smtClean="0"/>
              <a:t>	If </a:t>
            </a:r>
            <a:r>
              <a:rPr lang="en-US" i="0" dirty="0"/>
              <a:t>there is an issue with the </a:t>
            </a:r>
            <a:r>
              <a:rPr lang="en-US" i="0" dirty="0" smtClean="0"/>
              <a:t>Enterprise Rules, </a:t>
            </a:r>
            <a:r>
              <a:rPr lang="en-US" i="0" dirty="0"/>
              <a:t>the </a:t>
            </a:r>
            <a:r>
              <a:rPr lang="en-US" i="0" dirty="0" smtClean="0"/>
              <a:t>“Enterprise Rules” field </a:t>
            </a:r>
            <a:r>
              <a:rPr lang="en-US" i="0" dirty="0"/>
              <a:t>(highlighted in yellow below) will </a:t>
            </a:r>
            <a:r>
              <a:rPr lang="en-US" i="0" dirty="0" smtClean="0"/>
              <a:t>show </a:t>
            </a:r>
            <a:r>
              <a:rPr lang="en-US" i="0" dirty="0"/>
              <a:t>as </a:t>
            </a:r>
            <a:r>
              <a:rPr lang="en-US" i="0" dirty="0" smtClean="0"/>
              <a:t>a </a:t>
            </a:r>
            <a:r>
              <a:rPr lang="en-US" i="0" dirty="0" smtClean="0">
                <a:solidFill>
                  <a:srgbClr val="FF0000"/>
                </a:solidFill>
              </a:rPr>
              <a:t>Fail</a:t>
            </a:r>
            <a:r>
              <a:rPr lang="en-US" i="0" dirty="0" smtClean="0"/>
              <a:t>.  </a:t>
            </a:r>
            <a:r>
              <a:rPr lang="en-US" i="0" dirty="0"/>
              <a:t>If you see </a:t>
            </a:r>
            <a:r>
              <a:rPr lang="en-US" i="0" dirty="0" smtClean="0"/>
              <a:t>this, </a:t>
            </a:r>
            <a:r>
              <a:rPr lang="en-US" i="0" dirty="0"/>
              <a:t>click on the “View Error List,” button in the upper right hand corner above the report.</a:t>
            </a:r>
          </a:p>
          <a:p>
            <a:endParaRPr lang="en-US" dirty="0"/>
          </a:p>
        </p:txBody>
      </p:sp>
      <p:pic>
        <p:nvPicPr>
          <p:cNvPr id="5" name="Picture 4"/>
          <p:cNvPicPr>
            <a:picLocks noChangeAspect="1"/>
          </p:cNvPicPr>
          <p:nvPr/>
        </p:nvPicPr>
        <p:blipFill>
          <a:blip r:embed="rId2"/>
          <a:stretch>
            <a:fillRect/>
          </a:stretch>
        </p:blipFill>
        <p:spPr>
          <a:xfrm>
            <a:off x="442912" y="3200400"/>
            <a:ext cx="8367712" cy="2167122"/>
          </a:xfrm>
          <a:prstGeom prst="rect">
            <a:avLst/>
          </a:prstGeom>
        </p:spPr>
      </p:pic>
    </p:spTree>
    <p:extLst>
      <p:ext uri="{BB962C8B-B14F-4D97-AF65-F5344CB8AC3E}">
        <p14:creationId xmlns:p14="http://schemas.microsoft.com/office/powerpoint/2010/main" val="2859066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4</a:t>
            </a:fld>
            <a:endParaRPr lang="en-US" dirty="0"/>
          </a:p>
        </p:txBody>
      </p:sp>
      <p:sp>
        <p:nvSpPr>
          <p:cNvPr id="3" name="Title 2"/>
          <p:cNvSpPr>
            <a:spLocks noGrp="1"/>
          </p:cNvSpPr>
          <p:nvPr>
            <p:ph type="title"/>
          </p:nvPr>
        </p:nvSpPr>
        <p:spPr/>
        <p:txBody>
          <a:bodyPr/>
          <a:lstStyle/>
          <a:p>
            <a:r>
              <a:rPr lang="en-US" dirty="0" smtClean="0"/>
              <a:t>Review the report results</a:t>
            </a:r>
            <a:endParaRPr lang="en-US" dirty="0"/>
          </a:p>
        </p:txBody>
      </p:sp>
      <p:sp>
        <p:nvSpPr>
          <p:cNvPr id="4" name="Text Placeholder 3"/>
          <p:cNvSpPr>
            <a:spLocks noGrp="1"/>
          </p:cNvSpPr>
          <p:nvPr>
            <p:ph type="body" sz="quarter" idx="15"/>
          </p:nvPr>
        </p:nvSpPr>
        <p:spPr/>
        <p:txBody>
          <a:bodyPr/>
          <a:lstStyle/>
          <a:p>
            <a:r>
              <a:rPr lang="en-US" i="0" dirty="0" smtClean="0"/>
              <a:t>	Review </a:t>
            </a:r>
            <a:r>
              <a:rPr lang="en-US" i="0" dirty="0"/>
              <a:t>the popup box for the </a:t>
            </a:r>
            <a:r>
              <a:rPr lang="en-US" i="0" dirty="0" smtClean="0"/>
              <a:t>Fail </a:t>
            </a:r>
            <a:r>
              <a:rPr lang="en-US" i="0" dirty="0"/>
              <a:t>reason. </a:t>
            </a:r>
            <a:r>
              <a:rPr lang="en-US" i="0" dirty="0" smtClean="0"/>
              <a:t>Most of the Fail and Warning alerts will clear when the loan is disclosed and underwritten throughout the process.  The duplicate Fails highlighted below are the ones that concern us. ‘This VA loan contains an origination fee and/or “unallowable fees” in the amount of ($XXXX.XX). Per…’  This means we are exceeding the VA 1% fee limit and requires further review.</a:t>
            </a:r>
            <a:endParaRPr lang="en-US" i="0" dirty="0"/>
          </a:p>
          <a:p>
            <a:endParaRPr lang="en-US" dirty="0"/>
          </a:p>
        </p:txBody>
      </p:sp>
      <p:pic>
        <p:nvPicPr>
          <p:cNvPr id="5" name="Picture 4"/>
          <p:cNvPicPr>
            <a:picLocks noChangeAspect="1"/>
          </p:cNvPicPr>
          <p:nvPr/>
        </p:nvPicPr>
        <p:blipFill>
          <a:blip r:embed="rId2"/>
          <a:stretch>
            <a:fillRect/>
          </a:stretch>
        </p:blipFill>
        <p:spPr>
          <a:xfrm>
            <a:off x="762000" y="3962400"/>
            <a:ext cx="7467600" cy="2269139"/>
          </a:xfrm>
          <a:prstGeom prst="rect">
            <a:avLst/>
          </a:prstGeom>
        </p:spPr>
      </p:pic>
    </p:spTree>
    <p:extLst>
      <p:ext uri="{BB962C8B-B14F-4D97-AF65-F5344CB8AC3E}">
        <p14:creationId xmlns:p14="http://schemas.microsoft.com/office/powerpoint/2010/main" val="482330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5</a:t>
            </a:fld>
            <a:endParaRPr lang="en-US" dirty="0"/>
          </a:p>
        </p:txBody>
      </p:sp>
      <p:sp>
        <p:nvSpPr>
          <p:cNvPr id="3" name="Title 2"/>
          <p:cNvSpPr>
            <a:spLocks noGrp="1"/>
          </p:cNvSpPr>
          <p:nvPr>
            <p:ph type="title"/>
          </p:nvPr>
        </p:nvSpPr>
        <p:spPr/>
        <p:txBody>
          <a:bodyPr/>
          <a:lstStyle/>
          <a:p>
            <a:r>
              <a:rPr lang="en-US" dirty="0" smtClean="0"/>
              <a:t>Mavent report - details</a:t>
            </a:r>
            <a:endParaRPr lang="en-US" dirty="0"/>
          </a:p>
        </p:txBody>
      </p:sp>
      <p:sp>
        <p:nvSpPr>
          <p:cNvPr id="4" name="Text Placeholder 3"/>
          <p:cNvSpPr>
            <a:spLocks noGrp="1"/>
          </p:cNvSpPr>
          <p:nvPr>
            <p:ph type="body" sz="quarter" idx="15"/>
          </p:nvPr>
        </p:nvSpPr>
        <p:spPr/>
        <p:txBody>
          <a:bodyPr/>
          <a:lstStyle/>
          <a:p>
            <a:r>
              <a:rPr lang="en-US" i="0" dirty="0" smtClean="0"/>
              <a:t>	Go </a:t>
            </a:r>
            <a:r>
              <a:rPr lang="en-US" i="0" dirty="0"/>
              <a:t>back to the Mavent report and scroll down to the </a:t>
            </a:r>
            <a:r>
              <a:rPr lang="en-US" i="0" dirty="0" smtClean="0"/>
              <a:t>bottom of </a:t>
            </a:r>
            <a:r>
              <a:rPr lang="en-US" i="0" dirty="0"/>
              <a:t>page </a:t>
            </a:r>
            <a:r>
              <a:rPr lang="en-US" i="0" dirty="0" smtClean="0"/>
              <a:t>8.  The Enterprise portion could be as early as page 8 or as late as page 10 depending on which state the subject property is located. The breakdown will show the fees included in the test.</a:t>
            </a:r>
            <a:endParaRPr lang="en-US" i="0" dirty="0"/>
          </a:p>
          <a:p>
            <a:endParaRPr lang="en-US" dirty="0"/>
          </a:p>
        </p:txBody>
      </p:sp>
      <p:pic>
        <p:nvPicPr>
          <p:cNvPr id="5" name="Picture 4"/>
          <p:cNvPicPr>
            <a:picLocks noChangeAspect="1"/>
          </p:cNvPicPr>
          <p:nvPr/>
        </p:nvPicPr>
        <p:blipFill>
          <a:blip r:embed="rId2"/>
          <a:stretch>
            <a:fillRect/>
          </a:stretch>
        </p:blipFill>
        <p:spPr>
          <a:xfrm>
            <a:off x="838199" y="2817704"/>
            <a:ext cx="7774807" cy="3341704"/>
          </a:xfrm>
          <a:prstGeom prst="rect">
            <a:avLst/>
          </a:prstGeom>
        </p:spPr>
      </p:pic>
    </p:spTree>
    <p:extLst>
      <p:ext uri="{BB962C8B-B14F-4D97-AF65-F5344CB8AC3E}">
        <p14:creationId xmlns:p14="http://schemas.microsoft.com/office/powerpoint/2010/main" val="73280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6</a:t>
            </a:fld>
            <a:endParaRPr lang="en-US" dirty="0"/>
          </a:p>
        </p:txBody>
      </p:sp>
      <p:sp>
        <p:nvSpPr>
          <p:cNvPr id="3" name="Title 2"/>
          <p:cNvSpPr>
            <a:spLocks noGrp="1"/>
          </p:cNvSpPr>
          <p:nvPr>
            <p:ph type="title"/>
          </p:nvPr>
        </p:nvSpPr>
        <p:spPr/>
        <p:txBody>
          <a:bodyPr/>
          <a:lstStyle/>
          <a:p>
            <a:r>
              <a:rPr lang="en-US" dirty="0" smtClean="0"/>
              <a:t>VA fee breakdown	</a:t>
            </a:r>
            <a:endParaRPr lang="en-US" dirty="0"/>
          </a:p>
        </p:txBody>
      </p:sp>
      <p:sp>
        <p:nvSpPr>
          <p:cNvPr id="4" name="Text Placeholder 3"/>
          <p:cNvSpPr>
            <a:spLocks noGrp="1"/>
          </p:cNvSpPr>
          <p:nvPr>
            <p:ph type="body" sz="quarter" idx="15"/>
          </p:nvPr>
        </p:nvSpPr>
        <p:spPr/>
        <p:txBody>
          <a:bodyPr/>
          <a:lstStyle/>
          <a:p>
            <a:r>
              <a:rPr lang="en-US" dirty="0" smtClean="0"/>
              <a:t>	Notice that this test includes some title fees.  If these are to change throughout the process, the changes will affect the results of the test when the numbers are finalized at the end of the process.</a:t>
            </a:r>
          </a:p>
          <a:p>
            <a:endParaRPr lang="en-US" dirty="0"/>
          </a:p>
          <a:p>
            <a:endParaRPr lang="en-US" dirty="0"/>
          </a:p>
        </p:txBody>
      </p:sp>
      <p:pic>
        <p:nvPicPr>
          <p:cNvPr id="6" name="Picture 5"/>
          <p:cNvPicPr>
            <a:picLocks noChangeAspect="1"/>
          </p:cNvPicPr>
          <p:nvPr/>
        </p:nvPicPr>
        <p:blipFill>
          <a:blip r:embed="rId2"/>
          <a:stretch>
            <a:fillRect/>
          </a:stretch>
        </p:blipFill>
        <p:spPr>
          <a:xfrm>
            <a:off x="236807" y="2743200"/>
            <a:ext cx="8820367" cy="3090863"/>
          </a:xfrm>
          <a:prstGeom prst="rect">
            <a:avLst/>
          </a:prstGeom>
        </p:spPr>
      </p:pic>
    </p:spTree>
    <p:extLst>
      <p:ext uri="{BB962C8B-B14F-4D97-AF65-F5344CB8AC3E}">
        <p14:creationId xmlns:p14="http://schemas.microsoft.com/office/powerpoint/2010/main" val="2762535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7</a:t>
            </a:fld>
            <a:endParaRPr lang="en-US" dirty="0"/>
          </a:p>
        </p:txBody>
      </p:sp>
      <p:sp>
        <p:nvSpPr>
          <p:cNvPr id="3" name="Title 2"/>
          <p:cNvSpPr>
            <a:spLocks noGrp="1"/>
          </p:cNvSpPr>
          <p:nvPr>
            <p:ph type="title"/>
          </p:nvPr>
        </p:nvSpPr>
        <p:spPr>
          <a:xfrm>
            <a:off x="364378" y="461760"/>
            <a:ext cx="8460756" cy="833640"/>
          </a:xfrm>
        </p:spPr>
        <p:txBody>
          <a:bodyPr/>
          <a:lstStyle/>
          <a:p>
            <a:r>
              <a:rPr lang="en-US" dirty="0" smtClean="0"/>
              <a:t>How do I clear the Enterprise Rules fail for the VA 1% Test?</a:t>
            </a:r>
            <a:endParaRPr lang="en-US" dirty="0"/>
          </a:p>
        </p:txBody>
      </p:sp>
      <p:sp>
        <p:nvSpPr>
          <p:cNvPr id="4" name="Text Placeholder 3"/>
          <p:cNvSpPr>
            <a:spLocks noGrp="1"/>
          </p:cNvSpPr>
          <p:nvPr>
            <p:ph type="body" sz="quarter" idx="15"/>
          </p:nvPr>
        </p:nvSpPr>
        <p:spPr>
          <a:xfrm>
            <a:off x="369887" y="1447800"/>
            <a:ext cx="8440737" cy="4978690"/>
          </a:xfrm>
        </p:spPr>
        <p:txBody>
          <a:bodyPr/>
          <a:lstStyle/>
          <a:p>
            <a:pPr lvl="0">
              <a:spcBef>
                <a:spcPts val="0"/>
              </a:spcBef>
              <a:spcAft>
                <a:spcPts val="0"/>
              </a:spcAft>
              <a:buFont typeface="Arial" panose="020B0604020202020204" pitchFamily="34" charset="0"/>
              <a:buChar char="•"/>
            </a:pPr>
            <a:r>
              <a:rPr lang="en-US" i="0" dirty="0" smtClean="0"/>
              <a:t>If </a:t>
            </a:r>
            <a:r>
              <a:rPr lang="en-US" i="0" dirty="0"/>
              <a:t>the loan is not locked yet, you can price it so we use overage to provide a lender </a:t>
            </a:r>
            <a:r>
              <a:rPr lang="en-US" i="0" dirty="0" smtClean="0"/>
              <a:t>credit towards those unallowable fees.</a:t>
            </a:r>
            <a:endParaRPr lang="en-US" i="0" dirty="0"/>
          </a:p>
          <a:p>
            <a:pPr lvl="0">
              <a:spcBef>
                <a:spcPts val="0"/>
              </a:spcBef>
              <a:spcAft>
                <a:spcPts val="0"/>
              </a:spcAft>
              <a:buFont typeface="Arial" panose="020B0604020202020204" pitchFamily="34" charset="0"/>
              <a:buChar char="•"/>
            </a:pPr>
            <a:r>
              <a:rPr lang="en-US" i="0" dirty="0"/>
              <a:t>If there are seller credits, and the purchase agreement doesn’t currently spell out that they can be applied to APR fees, an addendum to the PA can be requested that specifically spells this out.  ‘closing costs, prepaids, APR fees &amp; any other allowable fees’</a:t>
            </a:r>
          </a:p>
          <a:p>
            <a:pPr lvl="0">
              <a:spcBef>
                <a:spcPts val="0"/>
              </a:spcBef>
              <a:spcAft>
                <a:spcPts val="0"/>
              </a:spcAft>
              <a:buFont typeface="Arial" panose="020B0604020202020204" pitchFamily="34" charset="0"/>
              <a:buChar char="•"/>
            </a:pPr>
            <a:r>
              <a:rPr lang="en-US" i="0" dirty="0"/>
              <a:t>Request a Pricing Exception</a:t>
            </a:r>
          </a:p>
          <a:p>
            <a:pPr lvl="0">
              <a:spcBef>
                <a:spcPts val="0"/>
              </a:spcBef>
              <a:spcAft>
                <a:spcPts val="0"/>
              </a:spcAft>
              <a:buFont typeface="Arial" panose="020B0604020202020204" pitchFamily="34" charset="0"/>
              <a:buChar char="•"/>
            </a:pPr>
            <a:r>
              <a:rPr lang="en-US" i="0" dirty="0"/>
              <a:t>If you are unsure, discuss with your manager and/or training.</a:t>
            </a:r>
          </a:p>
          <a:p>
            <a:pPr lvl="1">
              <a:spcBef>
                <a:spcPts val="0"/>
              </a:spcBef>
              <a:spcAft>
                <a:spcPts val="0"/>
              </a:spcAft>
              <a:buFont typeface="Arial" panose="020B0604020202020204" pitchFamily="34" charset="0"/>
              <a:buChar char="•"/>
            </a:pPr>
            <a:r>
              <a:rPr lang="en-US" dirty="0"/>
              <a:t>If they are still not sure the next steps it will be escalated to Compliance using the Help Desk.   </a:t>
            </a:r>
          </a:p>
          <a:p>
            <a:endParaRPr lang="en-US" dirty="0"/>
          </a:p>
        </p:txBody>
      </p:sp>
    </p:spTree>
    <p:extLst>
      <p:ext uri="{BB962C8B-B14F-4D97-AF65-F5344CB8AC3E}">
        <p14:creationId xmlns:p14="http://schemas.microsoft.com/office/powerpoint/2010/main" val="2833585751"/>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Hallmark Home Mortgag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4326</TotalTime>
  <Words>238</Words>
  <Application>Microsoft Office PowerPoint</Application>
  <PresentationFormat>On-screen Show (4:3)</PresentationFormat>
  <Paragraphs>25</Paragraphs>
  <Slides>7</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Arial</vt:lpstr>
      <vt:lpstr>Calibri</vt:lpstr>
      <vt:lpstr>Courier New</vt:lpstr>
      <vt:lpstr>Gotham Medium</vt:lpstr>
      <vt:lpstr>Wingdings</vt:lpstr>
      <vt:lpstr>Custom Design</vt:lpstr>
      <vt:lpstr>Hallmark Home Mortgage</vt:lpstr>
      <vt:lpstr>Enterprise Rules Readings on Mavent</vt:lpstr>
      <vt:lpstr>Ordering Mavent</vt:lpstr>
      <vt:lpstr>Reviewing Mavent</vt:lpstr>
      <vt:lpstr>Review the report results</vt:lpstr>
      <vt:lpstr>Mavent report - details</vt:lpstr>
      <vt:lpstr>VA fee breakdown </vt:lpstr>
      <vt:lpstr>How do I clear the Enterprise Rules fail for the VA 1% 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Hallmark PPT Template</dc:title>
  <dc:creator>jwean@1hallmark.com</dc:creator>
  <cp:lastModifiedBy>Jeanine Drover</cp:lastModifiedBy>
  <cp:revision>24</cp:revision>
  <dcterms:created xsi:type="dcterms:W3CDTF">2018-07-10T14:04:49Z</dcterms:created>
  <dcterms:modified xsi:type="dcterms:W3CDTF">2018-11-16T18:02:10Z</dcterms:modified>
</cp:coreProperties>
</file>