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12"/>
  </p:notesMasterIdLst>
  <p:handoutMasterIdLst>
    <p:handoutMasterId r:id="rId13"/>
  </p:handoutMasterIdLst>
  <p:sldIdLst>
    <p:sldId id="282" r:id="rId3"/>
    <p:sldId id="280" r:id="rId4"/>
    <p:sldId id="283" r:id="rId5"/>
    <p:sldId id="284" r:id="rId6"/>
    <p:sldId id="285" r:id="rId7"/>
    <p:sldId id="286" r:id="rId8"/>
    <p:sldId id="287" r:id="rId9"/>
    <p:sldId id="289" r:id="rId10"/>
    <p:sldId id="290"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721" autoAdjust="0"/>
  </p:normalViewPr>
  <p:slideViewPr>
    <p:cSldViewPr>
      <p:cViewPr varScale="1">
        <p:scale>
          <a:sx n="42" d="100"/>
          <a:sy n="42" d="100"/>
        </p:scale>
        <p:origin x="1326" y="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9" d="100"/>
          <a:sy n="69" d="100"/>
        </p:scale>
        <p:origin x="326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4F58423-3693-4456-8B06-4EE6A1DE59DB}" type="datetimeFigureOut">
              <a:rPr lang="en-US" smtClean="0"/>
              <a:t>11/16/2018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6D2660-72F4-40E3-9CEF-F42E42F10F10}" type="slidenum">
              <a:rPr lang="en-US" smtClean="0"/>
              <a:t>‹#›</a:t>
            </a:fld>
            <a:endParaRPr lang="en-US"/>
          </a:p>
        </p:txBody>
      </p:sp>
    </p:spTree>
    <p:extLst>
      <p:ext uri="{BB962C8B-B14F-4D97-AF65-F5344CB8AC3E}">
        <p14:creationId xmlns:p14="http://schemas.microsoft.com/office/powerpoint/2010/main" val="186056427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1B2C75-425A-4E40-892C-AF8600215498}" type="datetimeFigureOut">
              <a:rPr lang="en-US" smtClean="0"/>
              <a:t>11/16/2018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EDBC3D-AC59-4062-A8DD-880EDFDF5127}" type="slidenum">
              <a:rPr lang="en-US" smtClean="0"/>
              <a:t>‹#›</a:t>
            </a:fld>
            <a:endParaRPr lang="en-US"/>
          </a:p>
        </p:txBody>
      </p:sp>
    </p:spTree>
    <p:extLst>
      <p:ext uri="{BB962C8B-B14F-4D97-AF65-F5344CB8AC3E}">
        <p14:creationId xmlns:p14="http://schemas.microsoft.com/office/powerpoint/2010/main" val="588361198"/>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6" name="Title Placeholder 15"/>
          <p:cNvSpPr>
            <a:spLocks noGrp="1"/>
          </p:cNvSpPr>
          <p:nvPr>
            <p:ph type="title"/>
          </p:nvPr>
        </p:nvSpPr>
        <p:spPr>
          <a:xfrm>
            <a:off x="0" y="1372565"/>
            <a:ext cx="9144000" cy="525934"/>
          </a:xfrm>
          <a:prstGeom prst="rect">
            <a:avLst/>
          </a:prstGeom>
        </p:spPr>
        <p:txBody>
          <a:bodyPr vert="horz" lIns="91440" tIns="45720" rIns="91440" bIns="45720" rtlCol="0" anchor="ctr">
            <a:normAutofit/>
          </a:bodyPr>
          <a:lstStyle>
            <a:lvl1pPr>
              <a:defRPr>
                <a:solidFill>
                  <a:srgbClr val="0091C9"/>
                </a:solidFill>
              </a:defRPr>
            </a:lvl1pPr>
          </a:lstStyle>
          <a:p>
            <a:r>
              <a:rPr lang="en-US" dirty="0" smtClean="0"/>
              <a:t>CLICK TO EDIT MASTER TITLE STYLE</a:t>
            </a:r>
            <a:endParaRPr lang="en-US" dirty="0"/>
          </a:p>
        </p:txBody>
      </p:sp>
      <p:sp>
        <p:nvSpPr>
          <p:cNvPr id="21" name="Text Placeholder 20"/>
          <p:cNvSpPr>
            <a:spLocks noGrp="1"/>
          </p:cNvSpPr>
          <p:nvPr>
            <p:ph type="body" sz="quarter" idx="10" hasCustomPrompt="1"/>
          </p:nvPr>
        </p:nvSpPr>
        <p:spPr>
          <a:xfrm>
            <a:off x="0" y="1885950"/>
            <a:ext cx="9144000" cy="563563"/>
          </a:xfrm>
          <a:prstGeom prst="rect">
            <a:avLst/>
          </a:prstGeom>
        </p:spPr>
        <p:txBody>
          <a:bodyPr vert="horz"/>
          <a:lstStyle>
            <a:lvl1pPr>
              <a:defRPr sz="1800" b="0" i="0">
                <a:solidFill>
                  <a:srgbClr val="0091C9"/>
                </a:solidFill>
                <a:latin typeface="Arial"/>
                <a:cs typeface="Arial"/>
              </a:defRPr>
            </a:lvl1pPr>
          </a:lstStyle>
          <a:p>
            <a:pPr lvl="0"/>
            <a:r>
              <a:rPr lang="en-US" dirty="0" smtClean="0"/>
              <a:t>CLICK TO EDIT MASTER TEXT STYLES</a:t>
            </a:r>
          </a:p>
        </p:txBody>
      </p:sp>
    </p:spTree>
    <p:extLst>
      <p:ext uri="{BB962C8B-B14F-4D97-AF65-F5344CB8AC3E}">
        <p14:creationId xmlns:p14="http://schemas.microsoft.com/office/powerpoint/2010/main" val="27153516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sp>
        <p:nvSpPr>
          <p:cNvPr id="23" name="Slide Number Placeholder 5"/>
          <p:cNvSpPr>
            <a:spLocks noGrp="1"/>
          </p:cNvSpPr>
          <p:nvPr>
            <p:ph type="sldNum" sz="quarter" idx="4"/>
          </p:nvPr>
        </p:nvSpPr>
        <p:spPr>
          <a:xfrm>
            <a:off x="8623955" y="641539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20910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fault">
    <p:spTree>
      <p:nvGrpSpPr>
        <p:cNvPr id="1" name=""/>
        <p:cNvGrpSpPr/>
        <p:nvPr/>
      </p:nvGrpSpPr>
      <p:grpSpPr>
        <a:xfrm>
          <a:off x="0" y="0"/>
          <a:ext cx="0" cy="0"/>
          <a:chOff x="0" y="0"/>
          <a:chExt cx="0" cy="0"/>
        </a:xfrm>
      </p:grpSpPr>
      <p:sp>
        <p:nvSpPr>
          <p:cNvPr id="19" name="Slide Number Placeholder 5"/>
          <p:cNvSpPr>
            <a:spLocks noGrp="1"/>
          </p:cNvSpPr>
          <p:nvPr>
            <p:ph type="sldNum" sz="quarter" idx="4"/>
          </p:nvPr>
        </p:nvSpPr>
        <p:spPr>
          <a:xfrm>
            <a:off x="8613007" y="641539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
        <p:nvSpPr>
          <p:cNvPr id="7" name="Title Placeholder 11"/>
          <p:cNvSpPr>
            <a:spLocks noGrp="1"/>
          </p:cNvSpPr>
          <p:nvPr>
            <p:ph type="title" hasCustomPrompt="1"/>
          </p:nvPr>
        </p:nvSpPr>
        <p:spPr>
          <a:xfrm>
            <a:off x="364378" y="461760"/>
            <a:ext cx="8460756" cy="478022"/>
          </a:xfrm>
          <a:prstGeom prst="rect">
            <a:avLst/>
          </a:prstGeom>
        </p:spPr>
        <p:txBody>
          <a:bodyPr vert="horz" lIns="91440" tIns="45720" rIns="91440" bIns="45720" rtlCol="0" anchor="ctr">
            <a:noAutofit/>
          </a:bodyPr>
          <a:lstStyle>
            <a:lvl1pPr algn="l">
              <a:defRPr sz="2400" b="1" baseline="0"/>
            </a:lvl1pPr>
          </a:lstStyle>
          <a:p>
            <a:r>
              <a:rPr lang="en-US" dirty="0" smtClean="0"/>
              <a:t>TITLE OF SLIDE</a:t>
            </a:r>
            <a:endParaRPr lang="en-US" dirty="0"/>
          </a:p>
        </p:txBody>
      </p:sp>
      <p:sp>
        <p:nvSpPr>
          <p:cNvPr id="3" name="Text Placeholder 2"/>
          <p:cNvSpPr>
            <a:spLocks noGrp="1"/>
          </p:cNvSpPr>
          <p:nvPr>
            <p:ph type="body" sz="quarter" idx="15"/>
          </p:nvPr>
        </p:nvSpPr>
        <p:spPr>
          <a:xfrm>
            <a:off x="369887" y="931189"/>
            <a:ext cx="8440737" cy="5495301"/>
          </a:xfrm>
          <a:prstGeom prst="rect">
            <a:avLst/>
          </a:prstGeom>
        </p:spPr>
        <p:txBody>
          <a:bodyPr vert="horz" tIns="0"/>
          <a:lstStyle>
            <a:lvl1pPr>
              <a:spcAft>
                <a:spcPts val="3000"/>
              </a:spcAft>
              <a:defRPr i="1">
                <a:solidFill>
                  <a:schemeClr val="tx1"/>
                </a:solidFill>
                <a:latin typeface="Arial"/>
                <a:cs typeface="Arial"/>
              </a:defRPr>
            </a:lvl1pPr>
            <a:lvl2pPr marL="912813" indent="-228600">
              <a:buClr>
                <a:schemeClr val="bg1">
                  <a:lumMod val="50000"/>
                </a:schemeClr>
              </a:buClr>
              <a:buFont typeface="Wingdings" charset="2"/>
              <a:buChar char="§"/>
              <a:defRPr sz="1800" i="0">
                <a:solidFill>
                  <a:schemeClr val="tx1"/>
                </a:solidFill>
                <a:latin typeface="Arial"/>
                <a:cs typeface="Arial"/>
              </a:defRPr>
            </a:lvl2pPr>
            <a:lvl3pPr marL="1255713" indent="-228600">
              <a:buFont typeface="Arial"/>
              <a:buChar char="•"/>
              <a:defRPr sz="1600">
                <a:solidFill>
                  <a:schemeClr val="tx1"/>
                </a:solidFill>
                <a:latin typeface="Arial"/>
                <a:cs typeface="Arial"/>
              </a:defRPr>
            </a:lvl3pPr>
            <a:lvl4pPr marL="1598613" indent="-227013">
              <a:buSzPct val="90000"/>
              <a:buFont typeface="Courier New"/>
              <a:buChar char="o"/>
              <a:defRPr sz="1400">
                <a:solidFill>
                  <a:schemeClr val="tx1"/>
                </a:solidFill>
                <a:latin typeface="Arial"/>
                <a:cs typeface="Arial"/>
              </a:defRPr>
            </a:lvl4pPr>
            <a:lvl5pPr>
              <a:defRPr>
                <a:solidFill>
                  <a:schemeClr val="tx1"/>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3610245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7" name="Slide Number Placeholder 5"/>
          <p:cNvSpPr>
            <a:spLocks noGrp="1"/>
          </p:cNvSpPr>
          <p:nvPr>
            <p:ph type="sldNum" sz="quarter" idx="4"/>
          </p:nvPr>
        </p:nvSpPr>
        <p:spPr>
          <a:xfrm>
            <a:off x="8631580" y="641871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Tree>
    <p:extLst>
      <p:ext uri="{BB962C8B-B14F-4D97-AF65-F5344CB8AC3E}">
        <p14:creationId xmlns:p14="http://schemas.microsoft.com/office/powerpoint/2010/main" val="15369925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1.jp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14699" y="5319462"/>
            <a:ext cx="2516301" cy="816300"/>
          </a:xfrm>
          <a:prstGeom prst="rect">
            <a:avLst/>
          </a:prstGeom>
        </p:spPr>
      </p:pic>
      <p:sp>
        <p:nvSpPr>
          <p:cNvPr id="16" name="Title Placeholder 15"/>
          <p:cNvSpPr>
            <a:spLocks noGrp="1"/>
          </p:cNvSpPr>
          <p:nvPr>
            <p:ph type="title"/>
          </p:nvPr>
        </p:nvSpPr>
        <p:spPr>
          <a:xfrm>
            <a:off x="0" y="1372565"/>
            <a:ext cx="9144000" cy="525934"/>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667000"/>
            <a:ext cx="9144000" cy="2535936"/>
          </a:xfrm>
          <a:prstGeom prst="rect">
            <a:avLst/>
          </a:prstGeom>
        </p:spPr>
      </p:pic>
    </p:spTree>
    <p:extLst>
      <p:ext uri="{BB962C8B-B14F-4D97-AF65-F5344CB8AC3E}">
        <p14:creationId xmlns:p14="http://schemas.microsoft.com/office/powerpoint/2010/main" val="1183505866"/>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hf hdr="0"/>
  <p:txStyles>
    <p:titleStyle>
      <a:lvl1pPr algn="ctr" defTabSz="457200" rtl="0" eaLnBrk="1" latinLnBrk="0" hangingPunct="1">
        <a:spcBef>
          <a:spcPct val="0"/>
        </a:spcBef>
        <a:buNone/>
        <a:defRPr sz="2800" b="1" i="0" kern="1200">
          <a:solidFill>
            <a:srgbClr val="0091C9"/>
          </a:solidFill>
          <a:latin typeface="Arial"/>
          <a:ea typeface="+mj-ea"/>
          <a:cs typeface="Arial"/>
        </a:defRPr>
      </a:lvl1pPr>
    </p:titleStyle>
    <p:bodyStyle>
      <a:lvl1pPr marL="0" indent="0" algn="ctr" defTabSz="457200" rtl="0" eaLnBrk="1" latinLnBrk="0" hangingPunct="1">
        <a:spcBef>
          <a:spcPct val="20000"/>
        </a:spcBef>
        <a:buFont typeface="Arial"/>
        <a:buNone/>
        <a:defRPr sz="2000" b="0" i="0" kern="1200">
          <a:solidFill>
            <a:srgbClr val="0083CB"/>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Footer Placeholder 5"/>
          <p:cNvSpPr txBox="1">
            <a:spLocks/>
          </p:cNvSpPr>
          <p:nvPr userDrawn="1"/>
        </p:nvSpPr>
        <p:spPr>
          <a:xfrm>
            <a:off x="2729032" y="6508828"/>
            <a:ext cx="3733800" cy="304800"/>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a:defRPr/>
            </a:pPr>
            <a:r>
              <a:rPr lang="en-US" sz="1000" i="1" dirty="0" smtClean="0">
                <a:solidFill>
                  <a:prstClr val="black"/>
                </a:solidFill>
                <a:latin typeface="Arial"/>
                <a:cs typeface="Arial"/>
              </a:rPr>
              <a:t>Confidential &amp; Proprietary</a:t>
            </a:r>
            <a:endParaRPr lang="en-US" sz="1000" i="1" dirty="0">
              <a:solidFill>
                <a:prstClr val="black"/>
              </a:solidFill>
              <a:latin typeface="Arial"/>
              <a:cs typeface="Arial"/>
            </a:endParaRPr>
          </a:p>
        </p:txBody>
      </p:sp>
      <p:sp>
        <p:nvSpPr>
          <p:cNvPr id="6" name="Slide Number Placeholder 5"/>
          <p:cNvSpPr>
            <a:spLocks noGrp="1"/>
          </p:cNvSpPr>
          <p:nvPr>
            <p:ph type="sldNum" sz="quarter" idx="4"/>
          </p:nvPr>
        </p:nvSpPr>
        <p:spPr>
          <a:xfrm>
            <a:off x="8656799" y="6415398"/>
            <a:ext cx="437636" cy="371772"/>
          </a:xfrm>
          <a:prstGeom prst="rect">
            <a:avLst/>
          </a:prstGeom>
        </p:spPr>
        <p:txBody>
          <a:bodyPr vert="horz" lIns="91440" tIns="45720" rIns="91440" bIns="45720" rtlCol="0" anchor="ctr"/>
          <a:lstStyle>
            <a:lvl1pPr algn="l" defTabSz="457200" rtl="0" fontAlgn="auto">
              <a:spcBef>
                <a:spcPts val="0"/>
              </a:spcBef>
              <a:spcAft>
                <a:spcPts val="0"/>
              </a:spcAft>
              <a:defRPr lang="en-US" sz="1400" b="1" i="0" kern="1200" smtClean="0">
                <a:solidFill>
                  <a:srgbClr val="3366FF"/>
                </a:solidFill>
                <a:latin typeface="Arial"/>
                <a:ea typeface="+mn-ea"/>
                <a:cs typeface="Arial"/>
              </a:defRPr>
            </a:lvl1pPr>
          </a:lstStyle>
          <a:p>
            <a:fld id="{502FEAEB-7B08-AA49-B211-506B6B60C985}" type="slidenum">
              <a:rPr lang="en-US" smtClean="0"/>
              <a:pPr/>
              <a:t>‹#›</a:t>
            </a:fld>
            <a:endParaRPr lang="en-US" dirty="0"/>
          </a:p>
        </p:txBody>
      </p:sp>
      <p:sp>
        <p:nvSpPr>
          <p:cNvPr id="12" name="Title Placeholder 11"/>
          <p:cNvSpPr>
            <a:spLocks noGrp="1"/>
          </p:cNvSpPr>
          <p:nvPr>
            <p:ph type="title"/>
          </p:nvPr>
        </p:nvSpPr>
        <p:spPr>
          <a:xfrm>
            <a:off x="5937014" y="6453880"/>
            <a:ext cx="2836693" cy="327284"/>
          </a:xfrm>
          <a:prstGeom prst="rect">
            <a:avLst/>
          </a:prstGeom>
        </p:spPr>
        <p:txBody>
          <a:bodyPr vert="horz" lIns="91440" tIns="45720" rIns="91440" bIns="45720" rtlCol="0" anchor="ctr">
            <a:normAutofit/>
          </a:bodyPr>
          <a:lstStyle/>
          <a:p>
            <a:r>
              <a:rPr lang="en-US" dirty="0" smtClean="0"/>
              <a:t>TITLE OF SLIDE</a:t>
            </a:r>
            <a:endParaRPr lang="en-US" dirty="0"/>
          </a:p>
        </p:txBody>
      </p:sp>
      <p:pic>
        <p:nvPicPr>
          <p:cNvPr id="2" name="Picture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690104" y="92356"/>
            <a:ext cx="1190562" cy="386224"/>
          </a:xfrm>
          <a:prstGeom prst="rect">
            <a:avLst/>
          </a:prstGeom>
        </p:spPr>
      </p:pic>
    </p:spTree>
    <p:extLst>
      <p:ext uri="{BB962C8B-B14F-4D97-AF65-F5344CB8AC3E}">
        <p14:creationId xmlns:p14="http://schemas.microsoft.com/office/powerpoint/2010/main" val="320307233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iming>
    <p:tnLst>
      <p:par>
        <p:cTn id="1" dur="indefinite" restart="never" nodeType="tmRoot"/>
      </p:par>
    </p:tnLst>
  </p:timing>
  <p:hf hdr="0"/>
  <p:txStyles>
    <p:titleStyle>
      <a:lvl1pPr algn="r" rtl="0" eaLnBrk="0" fontAlgn="base" hangingPunct="0">
        <a:spcBef>
          <a:spcPct val="0"/>
        </a:spcBef>
        <a:spcAft>
          <a:spcPct val="0"/>
        </a:spcAft>
        <a:defRPr lang="en-US" sz="1000" b="0" i="0" kern="1200" cap="small" baseline="0" dirty="0">
          <a:solidFill>
            <a:srgbClr val="0091C9"/>
          </a:solidFill>
          <a:latin typeface="Arial"/>
          <a:ea typeface="+mn-ea"/>
          <a:cs typeface="Arial"/>
        </a:defRPr>
      </a:lvl1pPr>
      <a:lvl2pPr algn="l" rtl="0" eaLnBrk="0" fontAlgn="base" hangingPunct="0">
        <a:spcBef>
          <a:spcPct val="0"/>
        </a:spcBef>
        <a:spcAft>
          <a:spcPct val="0"/>
        </a:spcAft>
        <a:defRPr sz="2400">
          <a:solidFill>
            <a:schemeClr val="bg1"/>
          </a:solidFill>
          <a:latin typeface="Calibri" pitchFamily="34" charset="0"/>
        </a:defRPr>
      </a:lvl2pPr>
      <a:lvl3pPr algn="l" rtl="0" eaLnBrk="0" fontAlgn="base" hangingPunct="0">
        <a:spcBef>
          <a:spcPct val="0"/>
        </a:spcBef>
        <a:spcAft>
          <a:spcPct val="0"/>
        </a:spcAft>
        <a:defRPr sz="2400">
          <a:solidFill>
            <a:schemeClr val="bg1"/>
          </a:solidFill>
          <a:latin typeface="Calibri" pitchFamily="34" charset="0"/>
        </a:defRPr>
      </a:lvl3pPr>
      <a:lvl4pPr algn="l" rtl="0" eaLnBrk="0" fontAlgn="base" hangingPunct="0">
        <a:spcBef>
          <a:spcPct val="0"/>
        </a:spcBef>
        <a:spcAft>
          <a:spcPct val="0"/>
        </a:spcAft>
        <a:defRPr sz="2400">
          <a:solidFill>
            <a:schemeClr val="bg1"/>
          </a:solidFill>
          <a:latin typeface="Calibri" pitchFamily="34" charset="0"/>
        </a:defRPr>
      </a:lvl4pPr>
      <a:lvl5pPr algn="l" rtl="0" eaLnBrk="0" fontAlgn="base" hangingPunct="0">
        <a:spcBef>
          <a:spcPct val="0"/>
        </a:spcBef>
        <a:spcAft>
          <a:spcPct val="0"/>
        </a:spcAft>
        <a:defRPr sz="2400">
          <a:solidFill>
            <a:schemeClr val="bg1"/>
          </a:solidFill>
          <a:latin typeface="Calibri" pitchFamily="34" charset="0"/>
        </a:defRPr>
      </a:lvl5pPr>
      <a:lvl6pPr marL="457200" algn="l" rtl="0" fontAlgn="base">
        <a:spcBef>
          <a:spcPct val="0"/>
        </a:spcBef>
        <a:spcAft>
          <a:spcPct val="0"/>
        </a:spcAft>
        <a:defRPr sz="2400">
          <a:solidFill>
            <a:schemeClr val="bg1"/>
          </a:solidFill>
          <a:latin typeface="Calibri" pitchFamily="34" charset="0"/>
        </a:defRPr>
      </a:lvl6pPr>
      <a:lvl7pPr marL="914400" algn="l" rtl="0" fontAlgn="base">
        <a:spcBef>
          <a:spcPct val="0"/>
        </a:spcBef>
        <a:spcAft>
          <a:spcPct val="0"/>
        </a:spcAft>
        <a:defRPr sz="2400">
          <a:solidFill>
            <a:schemeClr val="bg1"/>
          </a:solidFill>
          <a:latin typeface="Calibri" pitchFamily="34" charset="0"/>
        </a:defRPr>
      </a:lvl7pPr>
      <a:lvl8pPr marL="1371600" algn="l" rtl="0" fontAlgn="base">
        <a:spcBef>
          <a:spcPct val="0"/>
        </a:spcBef>
        <a:spcAft>
          <a:spcPct val="0"/>
        </a:spcAft>
        <a:defRPr sz="2400">
          <a:solidFill>
            <a:schemeClr val="bg1"/>
          </a:solidFill>
          <a:latin typeface="Calibri" pitchFamily="34" charset="0"/>
        </a:defRPr>
      </a:lvl8pPr>
      <a:lvl9pPr marL="1828800" algn="l" rtl="0" fontAlgn="base">
        <a:spcBef>
          <a:spcPct val="0"/>
        </a:spcBef>
        <a:spcAft>
          <a:spcPct val="0"/>
        </a:spcAft>
        <a:defRPr sz="2400">
          <a:solidFill>
            <a:schemeClr val="bg1"/>
          </a:solidFill>
          <a:latin typeface="Calibri" pitchFamily="34" charset="0"/>
        </a:defRPr>
      </a:lvl9pPr>
      <a:extLst/>
    </p:titleStyle>
    <p:bodyStyle>
      <a:lvl1pPr marL="342900" indent="-342900" algn="l" rtl="0" eaLnBrk="0" fontAlgn="base" hangingPunct="0">
        <a:spcBef>
          <a:spcPct val="20000"/>
        </a:spcBef>
        <a:spcAft>
          <a:spcPct val="0"/>
        </a:spcAft>
        <a:defRPr sz="2400" b="0" i="0" baseline="0">
          <a:solidFill>
            <a:srgbClr val="0083CB"/>
          </a:solidFill>
          <a:latin typeface="Gotham Medium"/>
          <a:ea typeface="+mn-ea"/>
          <a:cs typeface="Gotham Medium"/>
        </a:defRPr>
      </a:lvl1pPr>
      <a:lvl2pPr marL="742950" indent="-285750" algn="l" rtl="0" eaLnBrk="0" fontAlgn="base" hangingPunct="0">
        <a:spcBef>
          <a:spcPct val="20000"/>
        </a:spcBef>
        <a:spcAft>
          <a:spcPct val="0"/>
        </a:spcAft>
        <a:defRPr sz="2000" i="1">
          <a:solidFill>
            <a:schemeClr val="tx1"/>
          </a:solidFill>
          <a:latin typeface="Arial"/>
          <a:ea typeface="+mn-ea"/>
          <a:cs typeface="Arial"/>
        </a:defRPr>
      </a:lvl2pPr>
      <a:lvl3pPr marL="1143000" indent="-228600" algn="l" rtl="0" eaLnBrk="0" fontAlgn="base" hangingPunct="0">
        <a:spcBef>
          <a:spcPct val="20000"/>
        </a:spcBef>
        <a:spcAft>
          <a:spcPct val="0"/>
        </a:spcAft>
        <a:buClr>
          <a:schemeClr val="tx1">
            <a:lumMod val="50000"/>
            <a:lumOff val="50000"/>
          </a:schemeClr>
        </a:buClr>
        <a:buFont typeface="Wingdings" charset="2"/>
        <a:buChar char="§"/>
        <a:defRPr sz="1800" i="0">
          <a:solidFill>
            <a:schemeClr val="tx1"/>
          </a:solidFill>
          <a:latin typeface="Arial"/>
          <a:ea typeface="+mn-ea"/>
          <a:cs typeface="Arial"/>
        </a:defRPr>
      </a:lvl3pPr>
      <a:lvl4pPr marL="1600200" indent="-228600" algn="l" rtl="0" eaLnBrk="0" fontAlgn="base" hangingPunct="0">
        <a:spcBef>
          <a:spcPct val="20000"/>
        </a:spcBef>
        <a:spcAft>
          <a:spcPct val="0"/>
        </a:spcAft>
        <a:buClr>
          <a:schemeClr val="tx1">
            <a:lumMod val="50000"/>
            <a:lumOff val="50000"/>
          </a:schemeClr>
        </a:buClr>
        <a:buFont typeface="Arial"/>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defRPr sz="1100">
          <a:solidFill>
            <a:schemeClr val="tx1"/>
          </a:solidFill>
          <a:latin typeface="+mn-lt"/>
          <a:ea typeface="+mn-ea"/>
          <a:cs typeface="+mn-cs"/>
        </a:defRPr>
      </a:lvl5pPr>
      <a:lvl6pPr marL="2514600" indent="-228600" algn="l" rtl="0" eaLnBrk="1" latinLnBrk="0" hangingPunct="1">
        <a:spcBef>
          <a:spcPct val="20000"/>
        </a:spcBef>
        <a:buChar char="•"/>
        <a:defRPr kumimoji="0" sz="2000">
          <a:solidFill>
            <a:schemeClr val="tx1"/>
          </a:solidFill>
          <a:latin typeface="+mn-lt"/>
          <a:ea typeface="+mn-ea"/>
          <a:cs typeface="+mn-cs"/>
        </a:defRPr>
      </a:lvl6pPr>
      <a:lvl7pPr marL="2971800" indent="-228600" algn="l" rtl="0" eaLnBrk="1" latinLnBrk="0" hangingPunct="1">
        <a:spcBef>
          <a:spcPct val="20000"/>
        </a:spcBef>
        <a:buChar char="•"/>
        <a:defRPr kumimoji="0" sz="2000">
          <a:solidFill>
            <a:schemeClr val="tx1"/>
          </a:solidFill>
          <a:latin typeface="+mn-lt"/>
          <a:ea typeface="+mn-ea"/>
          <a:cs typeface="+mn-cs"/>
        </a:defRPr>
      </a:lvl7pPr>
      <a:lvl8pPr marL="3429000" indent="-228600" algn="l" rtl="0" eaLnBrk="1" latinLnBrk="0" hangingPunct="1">
        <a:spcBef>
          <a:spcPct val="20000"/>
        </a:spcBef>
        <a:buChar char="•"/>
        <a:defRPr kumimoji="0" sz="2000">
          <a:solidFill>
            <a:schemeClr val="tx1"/>
          </a:solidFill>
          <a:latin typeface="+mn-lt"/>
          <a:ea typeface="+mn-ea"/>
          <a:cs typeface="+mn-cs"/>
        </a:defRPr>
      </a:lvl8pPr>
      <a:lvl9pPr marL="3886200" indent="-228600" algn="l" rtl="0" eaLnBrk="1" latinLnBrk="0" hangingPunct="1">
        <a:spcBef>
          <a:spcPct val="20000"/>
        </a:spcBef>
        <a:buChar char="•"/>
        <a:defRPr kumimoji="0" sz="2000">
          <a:solidFill>
            <a:schemeClr val="tx1"/>
          </a:solidFill>
          <a:latin typeface="+mn-lt"/>
          <a:ea typeface="+mn-ea"/>
          <a:cs typeface="+mn-cs"/>
        </a:defRPr>
      </a:lvl9pPr>
      <a:extLst/>
    </p:bodyStyle>
    <p:otherStyle>
      <a:lvl1pPr marL="0" algn="l" rtl="0" eaLnBrk="1" latinLnBrk="0" hangingPunct="1">
        <a:defRPr kumimoji="0">
          <a:solidFill>
            <a:schemeClr val="tx1"/>
          </a:solidFill>
          <a:latin typeface="+mn-lt"/>
          <a:ea typeface="+mn-ea"/>
          <a:cs typeface="+mn-cs"/>
        </a:defRPr>
      </a:lvl1pPr>
      <a:lvl2pPr marL="457200" algn="l" rtl="0" eaLnBrk="1" latinLnBrk="0" hangingPunct="1">
        <a:defRPr kumimoji="0">
          <a:solidFill>
            <a:schemeClr val="tx1"/>
          </a:solidFill>
          <a:latin typeface="+mn-lt"/>
          <a:ea typeface="+mn-ea"/>
          <a:cs typeface="+mn-cs"/>
        </a:defRPr>
      </a:lvl2pPr>
      <a:lvl3pPr marL="914400" algn="l" rtl="0" eaLnBrk="1" latinLnBrk="0" hangingPunct="1">
        <a:defRPr kumimoji="0">
          <a:solidFill>
            <a:schemeClr val="tx1"/>
          </a:solidFill>
          <a:latin typeface="+mn-lt"/>
          <a:ea typeface="+mn-ea"/>
          <a:cs typeface="+mn-cs"/>
        </a:defRPr>
      </a:lvl3pPr>
      <a:lvl4pPr marL="1371600" algn="l" rtl="0" eaLnBrk="1" latinLnBrk="0" hangingPunct="1">
        <a:defRPr kumimoji="0">
          <a:solidFill>
            <a:schemeClr val="tx1"/>
          </a:solidFill>
          <a:latin typeface="+mn-lt"/>
          <a:ea typeface="+mn-ea"/>
          <a:cs typeface="+mn-cs"/>
        </a:defRPr>
      </a:lvl4pPr>
      <a:lvl5pPr marL="1828800" algn="l" rtl="0" eaLnBrk="1" latinLnBrk="0" hangingPunct="1">
        <a:defRPr kumimoji="0">
          <a:solidFill>
            <a:schemeClr val="tx1"/>
          </a:solidFill>
          <a:latin typeface="+mn-lt"/>
          <a:ea typeface="+mn-ea"/>
          <a:cs typeface="+mn-cs"/>
        </a:defRPr>
      </a:lvl5pPr>
      <a:lvl6pPr marL="2286000" algn="l" rtl="0" eaLnBrk="1" latinLnBrk="0" hangingPunct="1">
        <a:defRPr kumimoji="0">
          <a:solidFill>
            <a:schemeClr val="tx1"/>
          </a:solidFill>
          <a:latin typeface="+mn-lt"/>
          <a:ea typeface="+mn-ea"/>
          <a:cs typeface="+mn-cs"/>
        </a:defRPr>
      </a:lvl6pPr>
      <a:lvl7pPr marL="2743200" algn="l" rtl="0" eaLnBrk="1" latinLnBrk="0" hangingPunct="1">
        <a:defRPr kumimoji="0">
          <a:solidFill>
            <a:schemeClr val="tx1"/>
          </a:solidFill>
          <a:latin typeface="+mn-lt"/>
          <a:ea typeface="+mn-ea"/>
          <a:cs typeface="+mn-cs"/>
        </a:defRPr>
      </a:lvl7pPr>
      <a:lvl8pPr marL="3200400" algn="l" rtl="0" eaLnBrk="1" latinLnBrk="0" hangingPunct="1">
        <a:defRPr kumimoji="0">
          <a:solidFill>
            <a:schemeClr val="tx1"/>
          </a:solidFill>
          <a:latin typeface="+mn-lt"/>
          <a:ea typeface="+mn-ea"/>
          <a:cs typeface="+mn-cs"/>
        </a:defRPr>
      </a:lvl8pPr>
      <a:lvl9pPr marL="3657600" algn="l" rtl="0" eaLnBrk="1" latinLnBrk="0" hangingPunct="1">
        <a:defRPr kumimoji="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QM Points and Fee Mavent Fail</a:t>
            </a:r>
            <a:endParaRPr lang="en-US" dirty="0"/>
          </a:p>
        </p:txBody>
      </p:sp>
      <p:sp>
        <p:nvSpPr>
          <p:cNvPr id="3" name="Text Placeholder 2"/>
          <p:cNvSpPr>
            <a:spLocks noGrp="1"/>
          </p:cNvSpPr>
          <p:nvPr>
            <p:ph type="body" sz="quarter" idx="10"/>
          </p:nvPr>
        </p:nvSpPr>
        <p:spPr/>
        <p:txBody>
          <a:bodyPr/>
          <a:lstStyle/>
          <a:p>
            <a:r>
              <a:rPr lang="en-US" dirty="0" smtClean="0"/>
              <a:t>How to fix Mavent when the loan is failing QM 3% test</a:t>
            </a:r>
          </a:p>
          <a:p>
            <a:r>
              <a:rPr lang="en-US" dirty="0" smtClean="0"/>
              <a:t>08.23.2018</a:t>
            </a:r>
            <a:endParaRPr lang="en-US" dirty="0"/>
          </a:p>
        </p:txBody>
      </p:sp>
    </p:spTree>
    <p:extLst>
      <p:ext uri="{BB962C8B-B14F-4D97-AF65-F5344CB8AC3E}">
        <p14:creationId xmlns:p14="http://schemas.microsoft.com/office/powerpoint/2010/main" val="1393664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2</a:t>
            </a:fld>
            <a:endParaRPr lang="en-US" dirty="0"/>
          </a:p>
        </p:txBody>
      </p:sp>
      <p:sp>
        <p:nvSpPr>
          <p:cNvPr id="3" name="Title 2"/>
          <p:cNvSpPr>
            <a:spLocks noGrp="1"/>
          </p:cNvSpPr>
          <p:nvPr>
            <p:ph type="title"/>
          </p:nvPr>
        </p:nvSpPr>
        <p:spPr/>
        <p:txBody>
          <a:bodyPr/>
          <a:lstStyle/>
          <a:p>
            <a:r>
              <a:rPr lang="en-US" dirty="0" smtClean="0"/>
              <a:t>Ordering </a:t>
            </a:r>
            <a:r>
              <a:rPr lang="en-US" dirty="0" err="1" smtClean="0"/>
              <a:t>mavent</a:t>
            </a:r>
            <a:endParaRPr lang="en-US" dirty="0"/>
          </a:p>
        </p:txBody>
      </p:sp>
      <p:sp>
        <p:nvSpPr>
          <p:cNvPr id="4" name="Text Placeholder 3"/>
          <p:cNvSpPr>
            <a:spLocks noGrp="1"/>
          </p:cNvSpPr>
          <p:nvPr>
            <p:ph type="body" sz="quarter" idx="15"/>
          </p:nvPr>
        </p:nvSpPr>
        <p:spPr/>
        <p:txBody>
          <a:bodyPr/>
          <a:lstStyle/>
          <a:p>
            <a:pPr marL="0">
              <a:spcBef>
                <a:spcPts val="0"/>
              </a:spcBef>
              <a:spcAft>
                <a:spcPts val="0"/>
              </a:spcAft>
            </a:pPr>
            <a:r>
              <a:rPr lang="en-US" i="0" dirty="0"/>
              <a:t>After </a:t>
            </a:r>
            <a:r>
              <a:rPr lang="en-US" i="0" dirty="0" smtClean="0"/>
              <a:t>you complete </a:t>
            </a:r>
            <a:r>
              <a:rPr lang="en-US" i="0" dirty="0"/>
              <a:t>building </a:t>
            </a:r>
            <a:r>
              <a:rPr lang="en-US" i="0" dirty="0" smtClean="0"/>
              <a:t>out the </a:t>
            </a:r>
            <a:r>
              <a:rPr lang="en-US" i="0" dirty="0"/>
              <a:t>file, </a:t>
            </a:r>
            <a:r>
              <a:rPr lang="en-US" i="0" dirty="0" smtClean="0"/>
              <a:t>you need to run </a:t>
            </a:r>
            <a:r>
              <a:rPr lang="en-US" i="0" dirty="0"/>
              <a:t>Mavent </a:t>
            </a:r>
            <a:r>
              <a:rPr lang="en-US" i="0" dirty="0" smtClean="0"/>
              <a:t>prior to sending to the loan </a:t>
            </a:r>
            <a:r>
              <a:rPr lang="en-US" i="0" dirty="0"/>
              <a:t>to Disclosures.  To run a Mavent report, Click on the Tools Tab and then click Compliance Review. You can access this either via the Tools list in the lower left hand corner or the Tools line at the top of the screen.</a:t>
            </a:r>
          </a:p>
          <a:p>
            <a:endParaRPr lang="en-US" dirty="0" smtClean="0"/>
          </a:p>
          <a:p>
            <a:endParaRPr lang="en-US" dirty="0"/>
          </a:p>
        </p:txBody>
      </p:sp>
      <p:pic>
        <p:nvPicPr>
          <p:cNvPr id="6" name="Picture 5"/>
          <p:cNvPicPr>
            <a:picLocks noChangeAspect="1"/>
          </p:cNvPicPr>
          <p:nvPr/>
        </p:nvPicPr>
        <p:blipFill>
          <a:blip r:embed="rId2"/>
          <a:stretch>
            <a:fillRect/>
          </a:stretch>
        </p:blipFill>
        <p:spPr>
          <a:xfrm>
            <a:off x="609600" y="3276600"/>
            <a:ext cx="2527254" cy="2835002"/>
          </a:xfrm>
          <a:prstGeom prst="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a:blip r:embed="rId3"/>
          <a:stretch>
            <a:fillRect/>
          </a:stretch>
        </p:blipFill>
        <p:spPr>
          <a:xfrm>
            <a:off x="3806500" y="3304739"/>
            <a:ext cx="4267570" cy="31701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8260462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3</a:t>
            </a:fld>
            <a:endParaRPr lang="en-US" dirty="0"/>
          </a:p>
        </p:txBody>
      </p:sp>
      <p:sp>
        <p:nvSpPr>
          <p:cNvPr id="3" name="Title 2"/>
          <p:cNvSpPr>
            <a:spLocks noGrp="1"/>
          </p:cNvSpPr>
          <p:nvPr>
            <p:ph type="title"/>
          </p:nvPr>
        </p:nvSpPr>
        <p:spPr/>
        <p:txBody>
          <a:bodyPr/>
          <a:lstStyle/>
          <a:p>
            <a:r>
              <a:rPr lang="en-US" dirty="0" smtClean="0"/>
              <a:t>Reviewing </a:t>
            </a:r>
            <a:r>
              <a:rPr lang="en-US" dirty="0" err="1" smtClean="0"/>
              <a:t>mavent</a:t>
            </a:r>
            <a:endParaRPr lang="en-US" dirty="0"/>
          </a:p>
        </p:txBody>
      </p:sp>
      <p:sp>
        <p:nvSpPr>
          <p:cNvPr id="4" name="Text Placeholder 3"/>
          <p:cNvSpPr>
            <a:spLocks noGrp="1"/>
          </p:cNvSpPr>
          <p:nvPr>
            <p:ph type="body" sz="quarter" idx="15"/>
          </p:nvPr>
        </p:nvSpPr>
        <p:spPr/>
        <p:txBody>
          <a:bodyPr/>
          <a:lstStyle/>
          <a:p>
            <a:pPr marL="0">
              <a:spcBef>
                <a:spcPts val="0"/>
              </a:spcBef>
              <a:spcAft>
                <a:spcPts val="0"/>
              </a:spcAft>
            </a:pPr>
            <a:r>
              <a:rPr lang="en-US" i="0" dirty="0"/>
              <a:t>If there is an issue with the </a:t>
            </a:r>
            <a:r>
              <a:rPr lang="en-US" i="0" dirty="0" smtClean="0"/>
              <a:t>QM Points and Fees</a:t>
            </a:r>
            <a:r>
              <a:rPr lang="en-US" i="0" dirty="0"/>
              <a:t>, the ATR/QM </a:t>
            </a:r>
            <a:r>
              <a:rPr lang="en-US" i="0" dirty="0" smtClean="0"/>
              <a:t>field (highlighted in yellow below) </a:t>
            </a:r>
            <a:r>
              <a:rPr lang="en-US" i="0" dirty="0"/>
              <a:t>will either as an Alert or Fail.  If you see either, click on the “View Error List,” button in the upper right hand corner above the report.</a:t>
            </a:r>
          </a:p>
          <a:p>
            <a:endParaRPr lang="en-US" dirty="0" smtClean="0"/>
          </a:p>
          <a:p>
            <a:endParaRPr lang="en-US" dirty="0" smtClean="0"/>
          </a:p>
          <a:p>
            <a:endParaRPr lang="en-US" dirty="0"/>
          </a:p>
        </p:txBody>
      </p:sp>
      <p:pic>
        <p:nvPicPr>
          <p:cNvPr id="5" name="Picture 4"/>
          <p:cNvPicPr>
            <a:picLocks noChangeAspect="1"/>
          </p:cNvPicPr>
          <p:nvPr/>
        </p:nvPicPr>
        <p:blipFill>
          <a:blip r:embed="rId2"/>
          <a:stretch>
            <a:fillRect/>
          </a:stretch>
        </p:blipFill>
        <p:spPr>
          <a:xfrm>
            <a:off x="401992" y="2622644"/>
            <a:ext cx="8229600" cy="346738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933385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4</a:t>
            </a:fld>
            <a:endParaRPr lang="en-US" dirty="0"/>
          </a:p>
        </p:txBody>
      </p:sp>
      <p:sp>
        <p:nvSpPr>
          <p:cNvPr id="3" name="Title 2"/>
          <p:cNvSpPr>
            <a:spLocks noGrp="1"/>
          </p:cNvSpPr>
          <p:nvPr>
            <p:ph type="title"/>
          </p:nvPr>
        </p:nvSpPr>
        <p:spPr/>
        <p:txBody>
          <a:bodyPr/>
          <a:lstStyle/>
          <a:p>
            <a:r>
              <a:rPr lang="en-US" dirty="0" smtClean="0"/>
              <a:t>Review the report results</a:t>
            </a:r>
            <a:endParaRPr lang="en-US" dirty="0"/>
          </a:p>
        </p:txBody>
      </p:sp>
      <p:sp>
        <p:nvSpPr>
          <p:cNvPr id="4" name="Text Placeholder 3"/>
          <p:cNvSpPr>
            <a:spLocks noGrp="1"/>
          </p:cNvSpPr>
          <p:nvPr>
            <p:ph type="body" sz="quarter" idx="15"/>
          </p:nvPr>
        </p:nvSpPr>
        <p:spPr/>
        <p:txBody>
          <a:bodyPr/>
          <a:lstStyle/>
          <a:p>
            <a:pPr marL="0">
              <a:spcBef>
                <a:spcPts val="0"/>
              </a:spcBef>
              <a:spcAft>
                <a:spcPts val="0"/>
              </a:spcAft>
            </a:pPr>
            <a:r>
              <a:rPr lang="en-US" i="0" dirty="0"/>
              <a:t>Review the popup box for the Fail/Alert reason. If it is fee related, you will see the message as above “The loan fees ($XXXXX) exceed the (ATRQM) (Note Amount&gt;=$XXXXXXX) fee limit, which is…”   This means we are currently exceeding the limit and </a:t>
            </a:r>
            <a:r>
              <a:rPr lang="en-US" i="0" dirty="0" smtClean="0"/>
              <a:t>will need </a:t>
            </a:r>
            <a:r>
              <a:rPr lang="en-US" i="0" dirty="0"/>
              <a:t>to be further analyzed.</a:t>
            </a:r>
          </a:p>
          <a:p>
            <a:endParaRPr lang="en-US" dirty="0"/>
          </a:p>
        </p:txBody>
      </p:sp>
      <p:pic>
        <p:nvPicPr>
          <p:cNvPr id="5" name="Picture 4"/>
          <p:cNvPicPr>
            <a:picLocks noChangeAspect="1"/>
          </p:cNvPicPr>
          <p:nvPr/>
        </p:nvPicPr>
        <p:blipFill>
          <a:blip r:embed="rId2"/>
          <a:stretch>
            <a:fillRect/>
          </a:stretch>
        </p:blipFill>
        <p:spPr>
          <a:xfrm>
            <a:off x="475455" y="3308023"/>
            <a:ext cx="8229600" cy="274669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710116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5</a:t>
            </a:fld>
            <a:endParaRPr lang="en-US" dirty="0"/>
          </a:p>
        </p:txBody>
      </p:sp>
      <p:sp>
        <p:nvSpPr>
          <p:cNvPr id="3" name="Title 2"/>
          <p:cNvSpPr>
            <a:spLocks noGrp="1"/>
          </p:cNvSpPr>
          <p:nvPr>
            <p:ph type="title"/>
          </p:nvPr>
        </p:nvSpPr>
        <p:spPr/>
        <p:txBody>
          <a:bodyPr/>
          <a:lstStyle/>
          <a:p>
            <a:r>
              <a:rPr lang="en-US" dirty="0" smtClean="0"/>
              <a:t>Mavent Report - details</a:t>
            </a:r>
            <a:endParaRPr lang="en-US" dirty="0"/>
          </a:p>
        </p:txBody>
      </p:sp>
      <p:sp>
        <p:nvSpPr>
          <p:cNvPr id="4" name="Text Placeholder 3"/>
          <p:cNvSpPr>
            <a:spLocks noGrp="1"/>
          </p:cNvSpPr>
          <p:nvPr>
            <p:ph type="body" sz="quarter" idx="15"/>
          </p:nvPr>
        </p:nvSpPr>
        <p:spPr/>
        <p:txBody>
          <a:bodyPr/>
          <a:lstStyle/>
          <a:p>
            <a:pPr marL="0">
              <a:spcBef>
                <a:spcPts val="0"/>
              </a:spcBef>
              <a:spcAft>
                <a:spcPts val="0"/>
              </a:spcAft>
            </a:pPr>
            <a:r>
              <a:rPr lang="en-US" sz="1800" i="0" dirty="0"/>
              <a:t>Go back to the Mavent report and scroll down to the bottom of page 2</a:t>
            </a:r>
            <a:r>
              <a:rPr lang="en-US" sz="1800" i="0" dirty="0" smtClean="0"/>
              <a:t>.</a:t>
            </a:r>
          </a:p>
          <a:p>
            <a:pPr marL="0">
              <a:spcBef>
                <a:spcPts val="0"/>
              </a:spcBef>
              <a:spcAft>
                <a:spcPts val="0"/>
              </a:spcAft>
            </a:pPr>
            <a:endParaRPr lang="en-US" sz="900" i="0" dirty="0"/>
          </a:p>
          <a:p>
            <a:pPr marL="0">
              <a:spcBef>
                <a:spcPts val="0"/>
              </a:spcBef>
              <a:spcAft>
                <a:spcPts val="0"/>
              </a:spcAft>
            </a:pPr>
            <a:r>
              <a:rPr lang="en-US" sz="1800" i="0" dirty="0" smtClean="0"/>
              <a:t>The </a:t>
            </a:r>
            <a:r>
              <a:rPr lang="en-US" sz="1800" i="0" dirty="0"/>
              <a:t>beginning will show the amount of the fail and the </a:t>
            </a:r>
            <a:r>
              <a:rPr lang="en-US" sz="1800" i="0" dirty="0" smtClean="0"/>
              <a:t>limit</a:t>
            </a:r>
          </a:p>
          <a:p>
            <a:pPr marL="0">
              <a:spcBef>
                <a:spcPts val="0"/>
              </a:spcBef>
              <a:spcAft>
                <a:spcPts val="0"/>
              </a:spcAft>
            </a:pPr>
            <a:endParaRPr lang="en-US" i="0" dirty="0"/>
          </a:p>
        </p:txBody>
      </p:sp>
      <p:pic>
        <p:nvPicPr>
          <p:cNvPr id="5" name="Picture 4"/>
          <p:cNvPicPr>
            <a:picLocks noChangeAspect="1"/>
          </p:cNvPicPr>
          <p:nvPr/>
        </p:nvPicPr>
        <p:blipFill>
          <a:blip r:embed="rId2"/>
          <a:stretch>
            <a:fillRect/>
          </a:stretch>
        </p:blipFill>
        <p:spPr>
          <a:xfrm>
            <a:off x="1295400" y="1752600"/>
            <a:ext cx="6421784" cy="448056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725250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6</a:t>
            </a:fld>
            <a:endParaRPr lang="en-US" dirty="0"/>
          </a:p>
        </p:txBody>
      </p:sp>
      <p:sp>
        <p:nvSpPr>
          <p:cNvPr id="3" name="Title 2"/>
          <p:cNvSpPr>
            <a:spLocks noGrp="1"/>
          </p:cNvSpPr>
          <p:nvPr>
            <p:ph type="title"/>
          </p:nvPr>
        </p:nvSpPr>
        <p:spPr/>
        <p:txBody>
          <a:bodyPr/>
          <a:lstStyle/>
          <a:p>
            <a:r>
              <a:rPr lang="en-US" dirty="0" smtClean="0"/>
              <a:t>Mavent Report - details</a:t>
            </a:r>
            <a:endParaRPr lang="en-US" dirty="0"/>
          </a:p>
        </p:txBody>
      </p:sp>
      <p:sp>
        <p:nvSpPr>
          <p:cNvPr id="4" name="Text Placeholder 3"/>
          <p:cNvSpPr>
            <a:spLocks noGrp="1"/>
          </p:cNvSpPr>
          <p:nvPr>
            <p:ph type="body" sz="quarter" idx="15"/>
          </p:nvPr>
        </p:nvSpPr>
        <p:spPr/>
        <p:txBody>
          <a:bodyPr/>
          <a:lstStyle/>
          <a:p>
            <a:pPr marL="0">
              <a:spcBef>
                <a:spcPts val="0"/>
              </a:spcBef>
              <a:spcAft>
                <a:spcPts val="0"/>
              </a:spcAft>
            </a:pPr>
            <a:r>
              <a:rPr lang="en-US" i="0" dirty="0">
                <a:latin typeface="Arial" panose="020B0604020202020204" pitchFamily="34" charset="0"/>
                <a:cs typeface="Arial" panose="020B0604020202020204" pitchFamily="34" charset="0"/>
              </a:rPr>
              <a:t>Scrolling down further will show the breakdown of the included fees, including whether or not any points are bona fide.  See the following slides for expanded screenshots.</a:t>
            </a:r>
          </a:p>
          <a:p>
            <a:pPr marL="0">
              <a:spcBef>
                <a:spcPts val="0"/>
              </a:spcBef>
              <a:spcAft>
                <a:spcPts val="0"/>
              </a:spcAft>
            </a:pPr>
            <a:endParaRPr lang="en-US" i="0" dirty="0"/>
          </a:p>
        </p:txBody>
      </p:sp>
      <p:pic>
        <p:nvPicPr>
          <p:cNvPr id="8" name="Picture 7"/>
          <p:cNvPicPr>
            <a:picLocks noChangeAspect="1"/>
          </p:cNvPicPr>
          <p:nvPr/>
        </p:nvPicPr>
        <p:blipFill>
          <a:blip r:embed="rId2"/>
          <a:stretch>
            <a:fillRect/>
          </a:stretch>
        </p:blipFill>
        <p:spPr>
          <a:xfrm>
            <a:off x="383407" y="2112411"/>
            <a:ext cx="8229600" cy="2261888"/>
          </a:xfrm>
          <a:prstGeom prst="rect">
            <a:avLst/>
          </a:prstGeom>
          <a:effectLst>
            <a:outerShdw blurRad="63500" sx="102000" sy="102000" algn="ctr" rotWithShape="0">
              <a:prstClr val="black">
                <a:alpha val="40000"/>
              </a:prstClr>
            </a:outerShdw>
          </a:effectLst>
        </p:spPr>
      </p:pic>
      <p:pic>
        <p:nvPicPr>
          <p:cNvPr id="9" name="Picture 8"/>
          <p:cNvPicPr>
            <a:picLocks noChangeAspect="1"/>
          </p:cNvPicPr>
          <p:nvPr/>
        </p:nvPicPr>
        <p:blipFill>
          <a:blip r:embed="rId3"/>
          <a:stretch>
            <a:fillRect/>
          </a:stretch>
        </p:blipFill>
        <p:spPr>
          <a:xfrm>
            <a:off x="383407" y="4547826"/>
            <a:ext cx="8229600" cy="163285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8003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7</a:t>
            </a:fld>
            <a:endParaRPr lang="en-US" dirty="0"/>
          </a:p>
        </p:txBody>
      </p:sp>
      <p:sp>
        <p:nvSpPr>
          <p:cNvPr id="3" name="Title 2"/>
          <p:cNvSpPr>
            <a:spLocks noGrp="1"/>
          </p:cNvSpPr>
          <p:nvPr>
            <p:ph type="title"/>
          </p:nvPr>
        </p:nvSpPr>
        <p:spPr/>
        <p:txBody>
          <a:bodyPr/>
          <a:lstStyle/>
          <a:p>
            <a:r>
              <a:rPr lang="en-US" dirty="0" smtClean="0"/>
              <a:t>Mavent – total amount exceeding 3% points and fees</a:t>
            </a:r>
            <a:endParaRPr lang="en-US" dirty="0"/>
          </a:p>
        </p:txBody>
      </p:sp>
      <p:pic>
        <p:nvPicPr>
          <p:cNvPr id="5" name="Picture 4"/>
          <p:cNvPicPr>
            <a:picLocks noChangeAspect="1"/>
          </p:cNvPicPr>
          <p:nvPr/>
        </p:nvPicPr>
        <p:blipFill>
          <a:blip r:embed="rId2"/>
          <a:stretch>
            <a:fillRect/>
          </a:stretch>
        </p:blipFill>
        <p:spPr>
          <a:xfrm>
            <a:off x="771351" y="1080283"/>
            <a:ext cx="7601297" cy="530352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686265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8</a:t>
            </a:fld>
            <a:endParaRPr lang="en-US" dirty="0"/>
          </a:p>
        </p:txBody>
      </p:sp>
      <p:sp>
        <p:nvSpPr>
          <p:cNvPr id="3" name="Title 2"/>
          <p:cNvSpPr>
            <a:spLocks noGrp="1"/>
          </p:cNvSpPr>
          <p:nvPr>
            <p:ph type="title"/>
          </p:nvPr>
        </p:nvSpPr>
        <p:spPr/>
        <p:txBody>
          <a:bodyPr/>
          <a:lstStyle/>
          <a:p>
            <a:r>
              <a:rPr lang="en-US" dirty="0" smtClean="0"/>
              <a:t>Mavent – Fees Included in Calculation</a:t>
            </a:r>
            <a:endParaRPr lang="en-US" dirty="0"/>
          </a:p>
        </p:txBody>
      </p:sp>
      <p:sp>
        <p:nvSpPr>
          <p:cNvPr id="4" name="Text Placeholder 3"/>
          <p:cNvSpPr>
            <a:spLocks noGrp="1"/>
          </p:cNvSpPr>
          <p:nvPr>
            <p:ph type="body" sz="quarter" idx="15"/>
          </p:nvPr>
        </p:nvSpPr>
        <p:spPr/>
        <p:txBody>
          <a:bodyPr/>
          <a:lstStyle/>
          <a:p>
            <a:pPr marL="0">
              <a:spcBef>
                <a:spcPts val="0"/>
              </a:spcBef>
              <a:spcAft>
                <a:spcPts val="0"/>
              </a:spcAft>
            </a:pPr>
            <a:r>
              <a:rPr lang="en-US" dirty="0" smtClean="0"/>
              <a:t>The next area shows you the list of fees including in the calculation</a:t>
            </a:r>
          </a:p>
          <a:p>
            <a:pPr marL="0">
              <a:spcBef>
                <a:spcPts val="0"/>
              </a:spcBef>
              <a:spcAft>
                <a:spcPts val="0"/>
              </a:spcAft>
            </a:pPr>
            <a:endParaRPr lang="en-US" dirty="0"/>
          </a:p>
          <a:p>
            <a:pPr marL="0">
              <a:spcBef>
                <a:spcPts val="0"/>
              </a:spcBef>
              <a:spcAft>
                <a:spcPts val="0"/>
              </a:spcAft>
            </a:pPr>
            <a:endParaRPr lang="en-US" dirty="0"/>
          </a:p>
        </p:txBody>
      </p:sp>
      <p:pic>
        <p:nvPicPr>
          <p:cNvPr id="5" name="Picture 4"/>
          <p:cNvPicPr>
            <a:picLocks noChangeAspect="1"/>
          </p:cNvPicPr>
          <p:nvPr/>
        </p:nvPicPr>
        <p:blipFill>
          <a:blip r:embed="rId2"/>
          <a:stretch>
            <a:fillRect/>
          </a:stretch>
        </p:blipFill>
        <p:spPr>
          <a:xfrm>
            <a:off x="418719" y="1752600"/>
            <a:ext cx="8229600" cy="2509602"/>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3"/>
          <a:stretch>
            <a:fillRect/>
          </a:stretch>
        </p:blipFill>
        <p:spPr>
          <a:xfrm>
            <a:off x="364378" y="4436514"/>
            <a:ext cx="8522947" cy="1804572"/>
          </a:xfrm>
          <a:prstGeom prst="rect">
            <a:avLst/>
          </a:prstGeom>
        </p:spPr>
      </p:pic>
    </p:spTree>
    <p:extLst>
      <p:ext uri="{BB962C8B-B14F-4D97-AF65-F5344CB8AC3E}">
        <p14:creationId xmlns:p14="http://schemas.microsoft.com/office/powerpoint/2010/main" val="1146500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502FEAEB-7B08-AA49-B211-506B6B60C985}" type="slidenum">
              <a:rPr lang="en-US" smtClean="0"/>
              <a:pPr/>
              <a:t>9</a:t>
            </a:fld>
            <a:endParaRPr lang="en-US" dirty="0"/>
          </a:p>
        </p:txBody>
      </p:sp>
      <p:sp>
        <p:nvSpPr>
          <p:cNvPr id="3" name="Title 2"/>
          <p:cNvSpPr>
            <a:spLocks noGrp="1"/>
          </p:cNvSpPr>
          <p:nvPr>
            <p:ph type="title"/>
          </p:nvPr>
        </p:nvSpPr>
        <p:spPr/>
        <p:txBody>
          <a:bodyPr/>
          <a:lstStyle/>
          <a:p>
            <a:r>
              <a:rPr lang="en-US" dirty="0" smtClean="0"/>
              <a:t>How to Clear the Mavent Fail for QM Points and Fees?</a:t>
            </a:r>
            <a:endParaRPr lang="en-US" dirty="0"/>
          </a:p>
        </p:txBody>
      </p:sp>
      <p:sp>
        <p:nvSpPr>
          <p:cNvPr id="4" name="Text Placeholder 3"/>
          <p:cNvSpPr>
            <a:spLocks noGrp="1"/>
          </p:cNvSpPr>
          <p:nvPr>
            <p:ph type="body" sz="quarter" idx="15"/>
          </p:nvPr>
        </p:nvSpPr>
        <p:spPr/>
        <p:txBody>
          <a:bodyPr/>
          <a:lstStyle/>
          <a:p>
            <a:pPr lvl="0">
              <a:spcBef>
                <a:spcPts val="0"/>
              </a:spcBef>
              <a:spcAft>
                <a:spcPts val="0"/>
              </a:spcAft>
              <a:buFont typeface="Arial" panose="020B0604020202020204" pitchFamily="34" charset="0"/>
              <a:buChar char="•"/>
            </a:pPr>
            <a:r>
              <a:rPr lang="en-US" sz="2200" i="0" dirty="0"/>
              <a:t>If the borrower is not using Hallmark Insurance, ask Disclosure team to change hazard insurance from “Affiliate” to “other”.</a:t>
            </a:r>
          </a:p>
          <a:p>
            <a:pPr lvl="0">
              <a:spcBef>
                <a:spcPts val="0"/>
              </a:spcBef>
              <a:spcAft>
                <a:spcPts val="0"/>
              </a:spcAft>
              <a:buFont typeface="Arial" panose="020B0604020202020204" pitchFamily="34" charset="0"/>
              <a:buChar char="•"/>
            </a:pPr>
            <a:r>
              <a:rPr lang="en-US" sz="2200" i="0" dirty="0"/>
              <a:t>If the loan is not locked </a:t>
            </a:r>
            <a:r>
              <a:rPr lang="en-US" sz="2200" i="0" dirty="0" smtClean="0"/>
              <a:t>yet, </a:t>
            </a:r>
            <a:r>
              <a:rPr lang="en-US" sz="2200" i="0" dirty="0"/>
              <a:t>you can price it so we use overage to provide a lender </a:t>
            </a:r>
            <a:r>
              <a:rPr lang="en-US" sz="2200" i="0" dirty="0" smtClean="0"/>
              <a:t>credit. (if there are discount points included and the loan is not locked, these may be excludable as Bona Fide).</a:t>
            </a:r>
            <a:endParaRPr lang="en-US" sz="2200" i="0" dirty="0"/>
          </a:p>
          <a:p>
            <a:pPr lvl="0">
              <a:spcBef>
                <a:spcPts val="0"/>
              </a:spcBef>
              <a:spcAft>
                <a:spcPts val="0"/>
              </a:spcAft>
              <a:buFont typeface="Arial" panose="020B0604020202020204" pitchFamily="34" charset="0"/>
              <a:buChar char="•"/>
            </a:pPr>
            <a:r>
              <a:rPr lang="en-US" sz="2200" i="0" dirty="0"/>
              <a:t>If there are seller credits, and the purchase agreement doesn’t currently spell out that they can be applied to APR fees, an addendum to the PA can be requested that specifically spells this out.  ‘closing costs, </a:t>
            </a:r>
            <a:r>
              <a:rPr lang="en-US" sz="2200" i="0" dirty="0" err="1"/>
              <a:t>prepaids</a:t>
            </a:r>
            <a:r>
              <a:rPr lang="en-US" sz="2200" i="0" dirty="0"/>
              <a:t>, APR fees &amp; any other allowable fees’</a:t>
            </a:r>
          </a:p>
          <a:p>
            <a:pPr lvl="0">
              <a:spcBef>
                <a:spcPts val="0"/>
              </a:spcBef>
              <a:spcAft>
                <a:spcPts val="0"/>
              </a:spcAft>
              <a:buFont typeface="Arial" panose="020B0604020202020204" pitchFamily="34" charset="0"/>
              <a:buChar char="•"/>
            </a:pPr>
            <a:r>
              <a:rPr lang="en-US" sz="2200" i="0" dirty="0"/>
              <a:t>Request a Pricing Exception</a:t>
            </a:r>
          </a:p>
          <a:p>
            <a:pPr lvl="0">
              <a:spcBef>
                <a:spcPts val="0"/>
              </a:spcBef>
              <a:spcAft>
                <a:spcPts val="0"/>
              </a:spcAft>
              <a:buFont typeface="Arial" panose="020B0604020202020204" pitchFamily="34" charset="0"/>
              <a:buChar char="•"/>
            </a:pPr>
            <a:r>
              <a:rPr lang="en-US" sz="2200" i="0" dirty="0"/>
              <a:t>If you are unsure, </a:t>
            </a:r>
            <a:r>
              <a:rPr lang="en-US" sz="2200" i="0" dirty="0" smtClean="0"/>
              <a:t>discuss with your manager and/or training.</a:t>
            </a:r>
          </a:p>
          <a:p>
            <a:pPr lvl="1">
              <a:spcBef>
                <a:spcPts val="0"/>
              </a:spcBef>
              <a:spcAft>
                <a:spcPts val="0"/>
              </a:spcAft>
              <a:buFont typeface="Arial" panose="020B0604020202020204" pitchFamily="34" charset="0"/>
              <a:buChar char="•"/>
            </a:pPr>
            <a:r>
              <a:rPr lang="en-US" dirty="0" smtClean="0"/>
              <a:t>If they are still not sure the next steps it will be escalated to</a:t>
            </a:r>
            <a:r>
              <a:rPr lang="en-US" i="0" dirty="0" smtClean="0"/>
              <a:t> </a:t>
            </a:r>
            <a:r>
              <a:rPr lang="en-US" i="0" dirty="0"/>
              <a:t>Compliance using the Help Desk.   </a:t>
            </a:r>
          </a:p>
          <a:p>
            <a:endParaRPr lang="en-US" dirty="0"/>
          </a:p>
        </p:txBody>
      </p:sp>
    </p:spTree>
    <p:extLst>
      <p:ext uri="{BB962C8B-B14F-4D97-AF65-F5344CB8AC3E}">
        <p14:creationId xmlns:p14="http://schemas.microsoft.com/office/powerpoint/2010/main" val="4071202835"/>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Hallmark Home Mortgag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TotalTime>
  <Words>478</Words>
  <Application>Microsoft Office PowerPoint</Application>
  <PresentationFormat>On-screen Show (4:3)</PresentationFormat>
  <Paragraphs>34</Paragraphs>
  <Slides>9</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Arial</vt:lpstr>
      <vt:lpstr>Calibri</vt:lpstr>
      <vt:lpstr>Courier New</vt:lpstr>
      <vt:lpstr>Gotham Medium</vt:lpstr>
      <vt:lpstr>Wingdings</vt:lpstr>
      <vt:lpstr>Custom Design</vt:lpstr>
      <vt:lpstr>Hallmark Home Mortgage</vt:lpstr>
      <vt:lpstr>QM Points and Fee Mavent Fail</vt:lpstr>
      <vt:lpstr>Ordering mavent</vt:lpstr>
      <vt:lpstr>Reviewing mavent</vt:lpstr>
      <vt:lpstr>Review the report results</vt:lpstr>
      <vt:lpstr>Mavent Report - details</vt:lpstr>
      <vt:lpstr>Mavent Report - details</vt:lpstr>
      <vt:lpstr>Mavent – total amount exceeding 3% points and fees</vt:lpstr>
      <vt:lpstr>Mavent – Fees Included in Calculation</vt:lpstr>
      <vt:lpstr>How to Clear the Mavent Fail for QM Points and Fees?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QM Points and Fees Mavent Fail</dc:title>
  <dc:creator>jwean@1hallmark.com</dc:creator>
  <cp:lastModifiedBy>Jeanine Drover</cp:lastModifiedBy>
  <cp:revision>24</cp:revision>
  <dcterms:created xsi:type="dcterms:W3CDTF">2018-07-10T14:04:49Z</dcterms:created>
  <dcterms:modified xsi:type="dcterms:W3CDTF">2018-11-16T18:03:27Z</dcterms:modified>
</cp:coreProperties>
</file>